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6" r:id="rId9"/>
    <p:sldId id="262" r:id="rId10"/>
    <p:sldId id="271" r:id="rId11"/>
    <p:sldId id="272" r:id="rId12"/>
    <p:sldId id="276" r:id="rId13"/>
    <p:sldId id="273" r:id="rId14"/>
    <p:sldId id="289" r:id="rId15"/>
    <p:sldId id="275" r:id="rId16"/>
    <p:sldId id="274" r:id="rId17"/>
    <p:sldId id="277" r:id="rId18"/>
    <p:sldId id="279" r:id="rId19"/>
    <p:sldId id="263" r:id="rId20"/>
    <p:sldId id="264" r:id="rId21"/>
    <p:sldId id="266" r:id="rId22"/>
    <p:sldId id="267" r:id="rId23"/>
    <p:sldId id="288" r:id="rId24"/>
    <p:sldId id="268" r:id="rId25"/>
    <p:sldId id="269" r:id="rId26"/>
    <p:sldId id="270" r:id="rId27"/>
    <p:sldId id="282" r:id="rId28"/>
    <p:sldId id="287" r:id="rId29"/>
    <p:sldId id="290" r:id="rId30"/>
    <p:sldId id="281" r:id="rId31"/>
    <p:sldId id="280" r:id="rId32"/>
    <p:sldId id="291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  <a:srgbClr val="F8F8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B3EB1-414A-4B1D-B9C5-7E88614D28F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2DB570F-190E-44F9-92D2-EA93A5E23E4D}">
      <dgm:prSet phldrT="[文字]"/>
      <dgm:spPr/>
      <dgm:t>
        <a:bodyPr/>
        <a:lstStyle/>
        <a:p>
          <a:r>
            <a:rPr lang="en-US" altLang="zh-TW" dirty="0" smtClean="0"/>
            <a:t>DEH Audio</a:t>
          </a:r>
          <a:endParaRPr lang="zh-TW" altLang="en-US" dirty="0"/>
        </a:p>
      </dgm:t>
    </dgm:pt>
    <dgm:pt modelId="{172F43A5-93F7-4A99-B871-301B5108B57F}" type="parTrans" cxnId="{85ABE7D1-3DAC-43C2-ADBE-D20E3847D83C}">
      <dgm:prSet/>
      <dgm:spPr/>
      <dgm:t>
        <a:bodyPr/>
        <a:lstStyle/>
        <a:p>
          <a:endParaRPr lang="zh-TW" altLang="en-US"/>
        </a:p>
      </dgm:t>
    </dgm:pt>
    <dgm:pt modelId="{66FCFF8D-44C2-4541-9682-FF0C58F79135}" type="sibTrans" cxnId="{85ABE7D1-3DAC-43C2-ADBE-D20E3847D83C}">
      <dgm:prSet/>
      <dgm:spPr/>
      <dgm:t>
        <a:bodyPr/>
        <a:lstStyle/>
        <a:p>
          <a:endParaRPr lang="zh-TW" altLang="en-US"/>
        </a:p>
      </dgm:t>
    </dgm:pt>
    <dgm:pt modelId="{67D88ED7-F1FF-4560-AA43-04050863BF3F}">
      <dgm:prSet phldrT="[文字]"/>
      <dgm:spPr/>
      <dgm:t>
        <a:bodyPr/>
        <a:lstStyle/>
        <a:p>
          <a:r>
            <a:rPr lang="zh-TW" altLang="en-US" dirty="0" smtClean="0"/>
            <a:t>聲音景點導覽</a:t>
          </a:r>
          <a:endParaRPr lang="zh-TW" altLang="en-US" dirty="0"/>
        </a:p>
      </dgm:t>
    </dgm:pt>
    <dgm:pt modelId="{EF0E921A-4389-4B6F-96E5-F8E7B42F8C6D}" type="parTrans" cxnId="{0F329015-B6AD-4B56-A335-68D37331D085}">
      <dgm:prSet/>
      <dgm:spPr/>
      <dgm:t>
        <a:bodyPr/>
        <a:lstStyle/>
        <a:p>
          <a:endParaRPr lang="zh-TW" altLang="en-US"/>
        </a:p>
      </dgm:t>
    </dgm:pt>
    <dgm:pt modelId="{275C98AF-D737-45E7-90D8-C4363C46AB9C}" type="sibTrans" cxnId="{0F329015-B6AD-4B56-A335-68D37331D085}">
      <dgm:prSet/>
      <dgm:spPr/>
      <dgm:t>
        <a:bodyPr/>
        <a:lstStyle/>
        <a:p>
          <a:endParaRPr lang="zh-TW" altLang="en-US"/>
        </a:p>
      </dgm:t>
    </dgm:pt>
    <dgm:pt modelId="{51CD07DE-FA4A-4757-93B3-78A3CD8CEB30}">
      <dgm:prSet phldrT="[文字]"/>
      <dgm:spPr/>
      <dgm:t>
        <a:bodyPr/>
        <a:lstStyle/>
        <a:p>
          <a:r>
            <a:rPr lang="zh-TW" altLang="en-US" dirty="0" smtClean="0"/>
            <a:t>目前位置附近</a:t>
          </a:r>
          <a:endParaRPr lang="zh-TW" altLang="en-US" dirty="0"/>
        </a:p>
      </dgm:t>
    </dgm:pt>
    <dgm:pt modelId="{55BC68F8-DEB4-47E0-B7C2-4845218C2909}" type="parTrans" cxnId="{F52DBE3B-8A63-4101-B662-CB4BCD3776D6}">
      <dgm:prSet/>
      <dgm:spPr/>
      <dgm:t>
        <a:bodyPr/>
        <a:lstStyle/>
        <a:p>
          <a:endParaRPr lang="zh-TW" altLang="en-US"/>
        </a:p>
      </dgm:t>
    </dgm:pt>
    <dgm:pt modelId="{74671679-0E87-494A-9282-00AFD58F52E8}" type="sibTrans" cxnId="{F52DBE3B-8A63-4101-B662-CB4BCD3776D6}">
      <dgm:prSet/>
      <dgm:spPr/>
      <dgm:t>
        <a:bodyPr/>
        <a:lstStyle/>
        <a:p>
          <a:endParaRPr lang="zh-TW" altLang="en-US"/>
        </a:p>
      </dgm:t>
    </dgm:pt>
    <dgm:pt modelId="{FBBED8B7-7B83-476E-BFF2-58A60D4F4C99}">
      <dgm:prSet phldrT="[文字]"/>
      <dgm:spPr/>
      <dgm:t>
        <a:bodyPr/>
        <a:lstStyle/>
        <a:p>
          <a:r>
            <a:rPr lang="zh-TW" altLang="en-US" dirty="0" smtClean="0"/>
            <a:t>任一位置附近</a:t>
          </a:r>
          <a:endParaRPr lang="zh-TW" altLang="en-US" dirty="0"/>
        </a:p>
      </dgm:t>
    </dgm:pt>
    <dgm:pt modelId="{0E4C39FE-85F3-4C59-8421-026C1EB925BF}" type="parTrans" cxnId="{4CB83EC3-D1CC-47B5-82BB-63A253B6E105}">
      <dgm:prSet/>
      <dgm:spPr/>
      <dgm:t>
        <a:bodyPr/>
        <a:lstStyle/>
        <a:p>
          <a:endParaRPr lang="zh-TW" altLang="en-US"/>
        </a:p>
      </dgm:t>
    </dgm:pt>
    <dgm:pt modelId="{A2DCA12A-4C72-4F56-BA43-9F13FD8DA320}" type="sibTrans" cxnId="{4CB83EC3-D1CC-47B5-82BB-63A253B6E105}">
      <dgm:prSet/>
      <dgm:spPr/>
      <dgm:t>
        <a:bodyPr/>
        <a:lstStyle/>
        <a:p>
          <a:endParaRPr lang="zh-TW" altLang="en-US"/>
        </a:p>
      </dgm:t>
    </dgm:pt>
    <dgm:pt modelId="{03ECB151-78F8-4A39-B38A-73D8E983CF80}">
      <dgm:prSet phldrT="[文字]"/>
      <dgm:spPr/>
      <dgm:t>
        <a:bodyPr/>
        <a:lstStyle/>
        <a:p>
          <a:r>
            <a:rPr lang="zh-TW" altLang="en-US" dirty="0" smtClean="0"/>
            <a:t>聲音景點製作</a:t>
          </a:r>
          <a:endParaRPr lang="zh-TW" altLang="en-US" dirty="0"/>
        </a:p>
      </dgm:t>
    </dgm:pt>
    <dgm:pt modelId="{B8A49F92-CBD7-415F-9707-99295230EF8B}" type="parTrans" cxnId="{DAC7DB89-E13A-466A-9C2B-1A5DFB199FEA}">
      <dgm:prSet/>
      <dgm:spPr/>
      <dgm:t>
        <a:bodyPr/>
        <a:lstStyle/>
        <a:p>
          <a:endParaRPr lang="zh-TW" altLang="en-US"/>
        </a:p>
      </dgm:t>
    </dgm:pt>
    <dgm:pt modelId="{517113CC-B5E5-4BB7-8558-766ED075EEA9}" type="sibTrans" cxnId="{DAC7DB89-E13A-466A-9C2B-1A5DFB199FEA}">
      <dgm:prSet/>
      <dgm:spPr/>
      <dgm:t>
        <a:bodyPr/>
        <a:lstStyle/>
        <a:p>
          <a:endParaRPr lang="zh-TW" altLang="en-US"/>
        </a:p>
      </dgm:t>
    </dgm:pt>
    <dgm:pt modelId="{D36EC16A-1ACE-4084-88C8-D0CCD8876E7C}">
      <dgm:prSet phldrT="[文字]"/>
      <dgm:spPr/>
      <dgm:t>
        <a:bodyPr/>
        <a:lstStyle/>
        <a:p>
          <a:r>
            <a:rPr lang="zh-TW" altLang="en-US" dirty="0" smtClean="0"/>
            <a:t>編輯製作上傳</a:t>
          </a:r>
          <a:endParaRPr lang="zh-TW" altLang="en-US" dirty="0"/>
        </a:p>
      </dgm:t>
    </dgm:pt>
    <dgm:pt modelId="{8EE98145-520D-4800-B78C-7707191BBEFB}" type="parTrans" cxnId="{71E76718-7BC7-4A26-BCD5-0057FA6B5DFB}">
      <dgm:prSet/>
      <dgm:spPr/>
      <dgm:t>
        <a:bodyPr/>
        <a:lstStyle/>
        <a:p>
          <a:endParaRPr lang="zh-TW" altLang="en-US"/>
        </a:p>
      </dgm:t>
    </dgm:pt>
    <dgm:pt modelId="{4CC17324-A78A-4222-BC6D-6D663A9F07D6}" type="sibTrans" cxnId="{71E76718-7BC7-4A26-BCD5-0057FA6B5DFB}">
      <dgm:prSet/>
      <dgm:spPr/>
      <dgm:t>
        <a:bodyPr/>
        <a:lstStyle/>
        <a:p>
          <a:endParaRPr lang="zh-TW" altLang="en-US"/>
        </a:p>
      </dgm:t>
    </dgm:pt>
    <dgm:pt modelId="{0F5B2AC2-2765-4F02-A8F8-EFB5E7E602BE}" type="pres">
      <dgm:prSet presAssocID="{523B3EB1-414A-4B1D-B9C5-7E88614D28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6891B59E-756F-46BB-B9FF-96B4CB4149DA}" type="pres">
      <dgm:prSet presAssocID="{82DB570F-190E-44F9-92D2-EA93A5E23E4D}" presName="hierRoot1" presStyleCnt="0"/>
      <dgm:spPr/>
    </dgm:pt>
    <dgm:pt modelId="{092E6AD3-40A9-4F27-8C36-1D0CA8700970}" type="pres">
      <dgm:prSet presAssocID="{82DB570F-190E-44F9-92D2-EA93A5E23E4D}" presName="composite" presStyleCnt="0"/>
      <dgm:spPr/>
    </dgm:pt>
    <dgm:pt modelId="{BCE951C8-930A-4D0A-8E4A-A9742E6713B7}" type="pres">
      <dgm:prSet presAssocID="{82DB570F-190E-44F9-92D2-EA93A5E23E4D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ABF918A-4B69-4E72-922A-F26624AB690B}" type="pres">
      <dgm:prSet presAssocID="{82DB570F-190E-44F9-92D2-EA93A5E23E4D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D4B0C1A-15A8-440A-B252-A7B59C3CEA2B}" type="pres">
      <dgm:prSet presAssocID="{82DB570F-190E-44F9-92D2-EA93A5E23E4D}" presName="hierChild2" presStyleCnt="0"/>
      <dgm:spPr/>
    </dgm:pt>
    <dgm:pt modelId="{BDFF9DFB-7E26-4853-9D5E-19C0330A6DB5}" type="pres">
      <dgm:prSet presAssocID="{EF0E921A-4389-4B6F-96E5-F8E7B42F8C6D}" presName="Name10" presStyleLbl="parChTrans1D2" presStyleIdx="0" presStyleCnt="2"/>
      <dgm:spPr/>
      <dgm:t>
        <a:bodyPr/>
        <a:lstStyle/>
        <a:p>
          <a:endParaRPr lang="zh-TW" altLang="en-US"/>
        </a:p>
      </dgm:t>
    </dgm:pt>
    <dgm:pt modelId="{DEE60B16-D55F-46D6-93A7-97FCABEA111E}" type="pres">
      <dgm:prSet presAssocID="{67D88ED7-F1FF-4560-AA43-04050863BF3F}" presName="hierRoot2" presStyleCnt="0"/>
      <dgm:spPr/>
    </dgm:pt>
    <dgm:pt modelId="{F4E3C10C-C3B2-48DC-9C3A-A581B4552F71}" type="pres">
      <dgm:prSet presAssocID="{67D88ED7-F1FF-4560-AA43-04050863BF3F}" presName="composite2" presStyleCnt="0"/>
      <dgm:spPr/>
    </dgm:pt>
    <dgm:pt modelId="{1E368AB3-05AE-411E-8C93-5226CFEDB894}" type="pres">
      <dgm:prSet presAssocID="{67D88ED7-F1FF-4560-AA43-04050863BF3F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99FDE3B3-A05F-4A5C-AB1B-04A2A98064A1}" type="pres">
      <dgm:prSet presAssocID="{67D88ED7-F1FF-4560-AA43-04050863BF3F}" presName="text2" presStyleLbl="revTx" presStyleIdx="1" presStyleCnt="6" custScaleX="145047" custLinFactNeighborX="24937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0DFBB79-1240-4020-A0A3-A0562982E9E9}" type="pres">
      <dgm:prSet presAssocID="{67D88ED7-F1FF-4560-AA43-04050863BF3F}" presName="hierChild3" presStyleCnt="0"/>
      <dgm:spPr/>
    </dgm:pt>
    <dgm:pt modelId="{9D7EA55E-50BE-409A-A47A-7635815819EF}" type="pres">
      <dgm:prSet presAssocID="{55BC68F8-DEB4-47E0-B7C2-4845218C2909}" presName="Name17" presStyleLbl="parChTrans1D3" presStyleIdx="0" presStyleCnt="3"/>
      <dgm:spPr/>
      <dgm:t>
        <a:bodyPr/>
        <a:lstStyle/>
        <a:p>
          <a:endParaRPr lang="zh-TW" altLang="en-US"/>
        </a:p>
      </dgm:t>
    </dgm:pt>
    <dgm:pt modelId="{9112AE5C-C602-4D1F-A00B-46115B69D5E3}" type="pres">
      <dgm:prSet presAssocID="{51CD07DE-FA4A-4757-93B3-78A3CD8CEB30}" presName="hierRoot3" presStyleCnt="0"/>
      <dgm:spPr/>
    </dgm:pt>
    <dgm:pt modelId="{1E515C71-FCF5-428B-A154-AE87F324B277}" type="pres">
      <dgm:prSet presAssocID="{51CD07DE-FA4A-4757-93B3-78A3CD8CEB30}" presName="composite3" presStyleCnt="0"/>
      <dgm:spPr/>
    </dgm:pt>
    <dgm:pt modelId="{168D784F-EDC4-4037-884F-0F34FB1CE297}" type="pres">
      <dgm:prSet presAssocID="{51CD07DE-FA4A-4757-93B3-78A3CD8CEB30}" presName="image3" presStyleLbl="node3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5815C41-E17E-4FDD-B6B2-453481E98F79}" type="pres">
      <dgm:prSet presAssocID="{51CD07DE-FA4A-4757-93B3-78A3CD8CEB30}" presName="text3" presStyleLbl="revTx" presStyleIdx="2" presStyleCnt="6" custScaleX="138860" custLinFactNeighborX="17654" custLinFactNeighborY="378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B731D8E-253F-464E-AC47-A4A4D719D768}" type="pres">
      <dgm:prSet presAssocID="{51CD07DE-FA4A-4757-93B3-78A3CD8CEB30}" presName="hierChild4" presStyleCnt="0"/>
      <dgm:spPr/>
    </dgm:pt>
    <dgm:pt modelId="{AF250908-D8EF-46B0-95BC-919CCC412B02}" type="pres">
      <dgm:prSet presAssocID="{0E4C39FE-85F3-4C59-8421-026C1EB925BF}" presName="Name17" presStyleLbl="parChTrans1D3" presStyleIdx="1" presStyleCnt="3"/>
      <dgm:spPr/>
      <dgm:t>
        <a:bodyPr/>
        <a:lstStyle/>
        <a:p>
          <a:endParaRPr lang="zh-TW" altLang="en-US"/>
        </a:p>
      </dgm:t>
    </dgm:pt>
    <dgm:pt modelId="{6D8BD184-F03F-4DD6-8304-733FFA812685}" type="pres">
      <dgm:prSet presAssocID="{FBBED8B7-7B83-476E-BFF2-58A60D4F4C99}" presName="hierRoot3" presStyleCnt="0"/>
      <dgm:spPr/>
    </dgm:pt>
    <dgm:pt modelId="{17ECF8BF-DFB1-478E-974D-6708693FA295}" type="pres">
      <dgm:prSet presAssocID="{FBBED8B7-7B83-476E-BFF2-58A60D4F4C99}" presName="composite3" presStyleCnt="0"/>
      <dgm:spPr/>
    </dgm:pt>
    <dgm:pt modelId="{4C375951-58EB-4A1A-8D64-A42846B13830}" type="pres">
      <dgm:prSet presAssocID="{FBBED8B7-7B83-476E-BFF2-58A60D4F4C99}" presName="image3" presStyleLbl="node3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30D065-2FFD-43E0-8B32-7331C134E229}" type="pres">
      <dgm:prSet presAssocID="{FBBED8B7-7B83-476E-BFF2-58A60D4F4C99}" presName="text3" presStyleLbl="revTx" presStyleIdx="3" presStyleCnt="6" custScaleX="130913" custLinFactNeighborX="950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C1BB67F-2503-4961-B2F1-BF4D96F8D237}" type="pres">
      <dgm:prSet presAssocID="{FBBED8B7-7B83-476E-BFF2-58A60D4F4C99}" presName="hierChild4" presStyleCnt="0"/>
      <dgm:spPr/>
    </dgm:pt>
    <dgm:pt modelId="{9AAA79DA-48F3-4FCA-8D22-AFD4368890D4}" type="pres">
      <dgm:prSet presAssocID="{B8A49F92-CBD7-415F-9707-99295230EF8B}" presName="Name10" presStyleLbl="parChTrans1D2" presStyleIdx="1" presStyleCnt="2"/>
      <dgm:spPr/>
      <dgm:t>
        <a:bodyPr/>
        <a:lstStyle/>
        <a:p>
          <a:endParaRPr lang="zh-TW" altLang="en-US"/>
        </a:p>
      </dgm:t>
    </dgm:pt>
    <dgm:pt modelId="{D4C2374B-3DFA-49FC-BAA0-397D83B76585}" type="pres">
      <dgm:prSet presAssocID="{03ECB151-78F8-4A39-B38A-73D8E983CF80}" presName="hierRoot2" presStyleCnt="0"/>
      <dgm:spPr/>
    </dgm:pt>
    <dgm:pt modelId="{18B491EA-C18C-4593-AF25-5B3F5E4C45A9}" type="pres">
      <dgm:prSet presAssocID="{03ECB151-78F8-4A39-B38A-73D8E983CF80}" presName="composite2" presStyleCnt="0"/>
      <dgm:spPr/>
    </dgm:pt>
    <dgm:pt modelId="{FE976D03-6796-4D58-A73A-4E89329ADFD8}" type="pres">
      <dgm:prSet presAssocID="{03ECB151-78F8-4A39-B38A-73D8E983CF80}" presName="image2" presStyleLbl="node2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7000" r="-87000"/>
          </a:stretch>
        </a:blipFill>
      </dgm:spPr>
    </dgm:pt>
    <dgm:pt modelId="{82E6B36A-0178-408C-A5C8-21AB20796A1D}" type="pres">
      <dgm:prSet presAssocID="{03ECB151-78F8-4A39-B38A-73D8E983CF80}" presName="text2" presStyleLbl="revTx" presStyleIdx="4" presStyleCnt="6" custScaleX="128198" custLinFactNeighborX="9966" custLinFactNeighborY="-124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9D38780-C81C-460C-8ADA-88AEEADCB811}" type="pres">
      <dgm:prSet presAssocID="{03ECB151-78F8-4A39-B38A-73D8E983CF80}" presName="hierChild3" presStyleCnt="0"/>
      <dgm:spPr/>
    </dgm:pt>
    <dgm:pt modelId="{1A274411-06D0-4F1E-947A-22FE6A0429EF}" type="pres">
      <dgm:prSet presAssocID="{8EE98145-520D-4800-B78C-7707191BBEFB}" presName="Name17" presStyleLbl="parChTrans1D3" presStyleIdx="2" presStyleCnt="3"/>
      <dgm:spPr/>
      <dgm:t>
        <a:bodyPr/>
        <a:lstStyle/>
        <a:p>
          <a:endParaRPr lang="zh-TW" altLang="en-US"/>
        </a:p>
      </dgm:t>
    </dgm:pt>
    <dgm:pt modelId="{3A8081EE-4D06-460E-BB28-91ABBC1C2A49}" type="pres">
      <dgm:prSet presAssocID="{D36EC16A-1ACE-4084-88C8-D0CCD8876E7C}" presName="hierRoot3" presStyleCnt="0"/>
      <dgm:spPr/>
    </dgm:pt>
    <dgm:pt modelId="{64766B32-9EE9-4981-9264-6B2ED3098A6C}" type="pres">
      <dgm:prSet presAssocID="{D36EC16A-1ACE-4084-88C8-D0CCD8876E7C}" presName="composite3" presStyleCnt="0"/>
      <dgm:spPr/>
    </dgm:pt>
    <dgm:pt modelId="{8A65440C-8C84-4B1F-836D-37E15D205A71}" type="pres">
      <dgm:prSet presAssocID="{D36EC16A-1ACE-4084-88C8-D0CCD8876E7C}" presName="image3" presStyleLbl="node3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B714303-7494-46A9-9C09-F2FF4C269C7E}" type="pres">
      <dgm:prSet presAssocID="{D36EC16A-1ACE-4084-88C8-D0CCD8876E7C}" presName="text3" presStyleLbl="revTx" presStyleIdx="5" presStyleCnt="6" custScaleX="136909" custLinFactNeighborX="20132" custLinFactNeighborY="-124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1A8B27E-A3F2-4CCA-85BF-272AE39BFC03}" type="pres">
      <dgm:prSet presAssocID="{D36EC16A-1ACE-4084-88C8-D0CCD8876E7C}" presName="hierChild4" presStyleCnt="0"/>
      <dgm:spPr/>
    </dgm:pt>
  </dgm:ptLst>
  <dgm:cxnLst>
    <dgm:cxn modelId="{E68234E1-0F28-41E9-8DB8-0ACEB27EFCB0}" type="presOf" srcId="{51CD07DE-FA4A-4757-93B3-78A3CD8CEB30}" destId="{A5815C41-E17E-4FDD-B6B2-453481E98F79}" srcOrd="0" destOrd="0" presId="urn:microsoft.com/office/officeart/2009/layout/CirclePictureHierarchy"/>
    <dgm:cxn modelId="{DAC7DB89-E13A-466A-9C2B-1A5DFB199FEA}" srcId="{82DB570F-190E-44F9-92D2-EA93A5E23E4D}" destId="{03ECB151-78F8-4A39-B38A-73D8E983CF80}" srcOrd="1" destOrd="0" parTransId="{B8A49F92-CBD7-415F-9707-99295230EF8B}" sibTransId="{517113CC-B5E5-4BB7-8558-766ED075EEA9}"/>
    <dgm:cxn modelId="{D4A3ED6D-DFBF-495D-8588-C47EC8697694}" type="presOf" srcId="{82DB570F-190E-44F9-92D2-EA93A5E23E4D}" destId="{AABF918A-4B69-4E72-922A-F26624AB690B}" srcOrd="0" destOrd="0" presId="urn:microsoft.com/office/officeart/2009/layout/CirclePictureHierarchy"/>
    <dgm:cxn modelId="{4CB83EC3-D1CC-47B5-82BB-63A253B6E105}" srcId="{67D88ED7-F1FF-4560-AA43-04050863BF3F}" destId="{FBBED8B7-7B83-476E-BFF2-58A60D4F4C99}" srcOrd="1" destOrd="0" parTransId="{0E4C39FE-85F3-4C59-8421-026C1EB925BF}" sibTransId="{A2DCA12A-4C72-4F56-BA43-9F13FD8DA320}"/>
    <dgm:cxn modelId="{F22B78A0-A648-4802-A749-333075115465}" type="presOf" srcId="{EF0E921A-4389-4B6F-96E5-F8E7B42F8C6D}" destId="{BDFF9DFB-7E26-4853-9D5E-19C0330A6DB5}" srcOrd="0" destOrd="0" presId="urn:microsoft.com/office/officeart/2009/layout/CirclePictureHierarchy"/>
    <dgm:cxn modelId="{9826F67F-831E-4755-9FE1-887408FECDCD}" type="presOf" srcId="{0E4C39FE-85F3-4C59-8421-026C1EB925BF}" destId="{AF250908-D8EF-46B0-95BC-919CCC412B02}" srcOrd="0" destOrd="0" presId="urn:microsoft.com/office/officeart/2009/layout/CirclePictureHierarchy"/>
    <dgm:cxn modelId="{85ABE7D1-3DAC-43C2-ADBE-D20E3847D83C}" srcId="{523B3EB1-414A-4B1D-B9C5-7E88614D28F9}" destId="{82DB570F-190E-44F9-92D2-EA93A5E23E4D}" srcOrd="0" destOrd="0" parTransId="{172F43A5-93F7-4A99-B871-301B5108B57F}" sibTransId="{66FCFF8D-44C2-4541-9682-FF0C58F79135}"/>
    <dgm:cxn modelId="{B5566CCA-3AF9-4A88-9BB5-A2A2AC2B49E4}" type="presOf" srcId="{523B3EB1-414A-4B1D-B9C5-7E88614D28F9}" destId="{0F5B2AC2-2765-4F02-A8F8-EFB5E7E602BE}" srcOrd="0" destOrd="0" presId="urn:microsoft.com/office/officeart/2009/layout/CirclePictureHierarchy"/>
    <dgm:cxn modelId="{1D90E93D-3EF9-42A0-9356-E88597A6B364}" type="presOf" srcId="{8EE98145-520D-4800-B78C-7707191BBEFB}" destId="{1A274411-06D0-4F1E-947A-22FE6A0429EF}" srcOrd="0" destOrd="0" presId="urn:microsoft.com/office/officeart/2009/layout/CirclePictureHierarchy"/>
    <dgm:cxn modelId="{F5A0EDA4-3A81-4954-BDA2-092B995B9B8C}" type="presOf" srcId="{D36EC16A-1ACE-4084-88C8-D0CCD8876E7C}" destId="{7B714303-7494-46A9-9C09-F2FF4C269C7E}" srcOrd="0" destOrd="0" presId="urn:microsoft.com/office/officeart/2009/layout/CirclePictureHierarchy"/>
    <dgm:cxn modelId="{2600DE5B-CB79-4B11-800B-C9F8EFFDF3FF}" type="presOf" srcId="{03ECB151-78F8-4A39-B38A-73D8E983CF80}" destId="{82E6B36A-0178-408C-A5C8-21AB20796A1D}" srcOrd="0" destOrd="0" presId="urn:microsoft.com/office/officeart/2009/layout/CirclePictureHierarchy"/>
    <dgm:cxn modelId="{71E76718-7BC7-4A26-BCD5-0057FA6B5DFB}" srcId="{03ECB151-78F8-4A39-B38A-73D8E983CF80}" destId="{D36EC16A-1ACE-4084-88C8-D0CCD8876E7C}" srcOrd="0" destOrd="0" parTransId="{8EE98145-520D-4800-B78C-7707191BBEFB}" sibTransId="{4CC17324-A78A-4222-BC6D-6D663A9F07D6}"/>
    <dgm:cxn modelId="{0F329015-B6AD-4B56-A335-68D37331D085}" srcId="{82DB570F-190E-44F9-92D2-EA93A5E23E4D}" destId="{67D88ED7-F1FF-4560-AA43-04050863BF3F}" srcOrd="0" destOrd="0" parTransId="{EF0E921A-4389-4B6F-96E5-F8E7B42F8C6D}" sibTransId="{275C98AF-D737-45E7-90D8-C4363C46AB9C}"/>
    <dgm:cxn modelId="{159DBDBB-D5A4-4AAF-9950-06F98184245C}" type="presOf" srcId="{67D88ED7-F1FF-4560-AA43-04050863BF3F}" destId="{99FDE3B3-A05F-4A5C-AB1B-04A2A98064A1}" srcOrd="0" destOrd="0" presId="urn:microsoft.com/office/officeart/2009/layout/CirclePictureHierarchy"/>
    <dgm:cxn modelId="{15EEFDAE-5379-4923-A62D-E33606102CA3}" type="presOf" srcId="{B8A49F92-CBD7-415F-9707-99295230EF8B}" destId="{9AAA79DA-48F3-4FCA-8D22-AFD4368890D4}" srcOrd="0" destOrd="0" presId="urn:microsoft.com/office/officeart/2009/layout/CirclePictureHierarchy"/>
    <dgm:cxn modelId="{6C76AF33-E026-44E9-8FC9-129DE22D7D7E}" type="presOf" srcId="{55BC68F8-DEB4-47E0-B7C2-4845218C2909}" destId="{9D7EA55E-50BE-409A-A47A-7635815819EF}" srcOrd="0" destOrd="0" presId="urn:microsoft.com/office/officeart/2009/layout/CirclePictureHierarchy"/>
    <dgm:cxn modelId="{F52DBE3B-8A63-4101-B662-CB4BCD3776D6}" srcId="{67D88ED7-F1FF-4560-AA43-04050863BF3F}" destId="{51CD07DE-FA4A-4757-93B3-78A3CD8CEB30}" srcOrd="0" destOrd="0" parTransId="{55BC68F8-DEB4-47E0-B7C2-4845218C2909}" sibTransId="{74671679-0E87-494A-9282-00AFD58F52E8}"/>
    <dgm:cxn modelId="{AEF177FC-D1D3-4442-B0B0-8DAE755C7FC5}" type="presOf" srcId="{FBBED8B7-7B83-476E-BFF2-58A60D4F4C99}" destId="{6C30D065-2FFD-43E0-8B32-7331C134E229}" srcOrd="0" destOrd="0" presId="urn:microsoft.com/office/officeart/2009/layout/CirclePictureHierarchy"/>
    <dgm:cxn modelId="{3D3B868E-9998-46BB-920C-2DEC545DE6BD}" type="presParOf" srcId="{0F5B2AC2-2765-4F02-A8F8-EFB5E7E602BE}" destId="{6891B59E-756F-46BB-B9FF-96B4CB4149DA}" srcOrd="0" destOrd="0" presId="urn:microsoft.com/office/officeart/2009/layout/CirclePictureHierarchy"/>
    <dgm:cxn modelId="{8DB7DAC6-0A2B-44C3-8699-4C821E114C10}" type="presParOf" srcId="{6891B59E-756F-46BB-B9FF-96B4CB4149DA}" destId="{092E6AD3-40A9-4F27-8C36-1D0CA8700970}" srcOrd="0" destOrd="0" presId="urn:microsoft.com/office/officeart/2009/layout/CirclePictureHierarchy"/>
    <dgm:cxn modelId="{D14A055C-D81D-4341-96E7-45DFB20959B3}" type="presParOf" srcId="{092E6AD3-40A9-4F27-8C36-1D0CA8700970}" destId="{BCE951C8-930A-4D0A-8E4A-A9742E6713B7}" srcOrd="0" destOrd="0" presId="urn:microsoft.com/office/officeart/2009/layout/CirclePictureHierarchy"/>
    <dgm:cxn modelId="{C8B44D69-C18D-4217-BF3B-7F463464C8AF}" type="presParOf" srcId="{092E6AD3-40A9-4F27-8C36-1D0CA8700970}" destId="{AABF918A-4B69-4E72-922A-F26624AB690B}" srcOrd="1" destOrd="0" presId="urn:microsoft.com/office/officeart/2009/layout/CirclePictureHierarchy"/>
    <dgm:cxn modelId="{07D8FE07-3C89-4FB3-BFFA-EA1E7FE771CB}" type="presParOf" srcId="{6891B59E-756F-46BB-B9FF-96B4CB4149DA}" destId="{ED4B0C1A-15A8-440A-B252-A7B59C3CEA2B}" srcOrd="1" destOrd="0" presId="urn:microsoft.com/office/officeart/2009/layout/CirclePictureHierarchy"/>
    <dgm:cxn modelId="{6496ACE6-BE43-43E3-AD76-7E556024CDB6}" type="presParOf" srcId="{ED4B0C1A-15A8-440A-B252-A7B59C3CEA2B}" destId="{BDFF9DFB-7E26-4853-9D5E-19C0330A6DB5}" srcOrd="0" destOrd="0" presId="urn:microsoft.com/office/officeart/2009/layout/CirclePictureHierarchy"/>
    <dgm:cxn modelId="{FD4F8257-0193-40C9-A3C1-B73D45F5D288}" type="presParOf" srcId="{ED4B0C1A-15A8-440A-B252-A7B59C3CEA2B}" destId="{DEE60B16-D55F-46D6-93A7-97FCABEA111E}" srcOrd="1" destOrd="0" presId="urn:microsoft.com/office/officeart/2009/layout/CirclePictureHierarchy"/>
    <dgm:cxn modelId="{74611BD7-10D4-4857-8412-78CFB1FFD37A}" type="presParOf" srcId="{DEE60B16-D55F-46D6-93A7-97FCABEA111E}" destId="{F4E3C10C-C3B2-48DC-9C3A-A581B4552F71}" srcOrd="0" destOrd="0" presId="urn:microsoft.com/office/officeart/2009/layout/CirclePictureHierarchy"/>
    <dgm:cxn modelId="{D46AD702-7D3E-4BF4-BCBE-5D0C1DD621D0}" type="presParOf" srcId="{F4E3C10C-C3B2-48DC-9C3A-A581B4552F71}" destId="{1E368AB3-05AE-411E-8C93-5226CFEDB894}" srcOrd="0" destOrd="0" presId="urn:microsoft.com/office/officeart/2009/layout/CirclePictureHierarchy"/>
    <dgm:cxn modelId="{D0514E83-8978-43D2-B221-70A208BA4A3F}" type="presParOf" srcId="{F4E3C10C-C3B2-48DC-9C3A-A581B4552F71}" destId="{99FDE3B3-A05F-4A5C-AB1B-04A2A98064A1}" srcOrd="1" destOrd="0" presId="urn:microsoft.com/office/officeart/2009/layout/CirclePictureHierarchy"/>
    <dgm:cxn modelId="{22E69175-E357-425D-9754-699F93E9D093}" type="presParOf" srcId="{DEE60B16-D55F-46D6-93A7-97FCABEA111E}" destId="{20DFBB79-1240-4020-A0A3-A0562982E9E9}" srcOrd="1" destOrd="0" presId="urn:microsoft.com/office/officeart/2009/layout/CirclePictureHierarchy"/>
    <dgm:cxn modelId="{52074E05-0DBF-46AF-99B3-8CA138897706}" type="presParOf" srcId="{20DFBB79-1240-4020-A0A3-A0562982E9E9}" destId="{9D7EA55E-50BE-409A-A47A-7635815819EF}" srcOrd="0" destOrd="0" presId="urn:microsoft.com/office/officeart/2009/layout/CirclePictureHierarchy"/>
    <dgm:cxn modelId="{A17E8B28-74D4-4ED7-8736-671F744DA6DA}" type="presParOf" srcId="{20DFBB79-1240-4020-A0A3-A0562982E9E9}" destId="{9112AE5C-C602-4D1F-A00B-46115B69D5E3}" srcOrd="1" destOrd="0" presId="urn:microsoft.com/office/officeart/2009/layout/CirclePictureHierarchy"/>
    <dgm:cxn modelId="{E59226B7-C335-455F-9A0A-9F5B8417F7F2}" type="presParOf" srcId="{9112AE5C-C602-4D1F-A00B-46115B69D5E3}" destId="{1E515C71-FCF5-428B-A154-AE87F324B277}" srcOrd="0" destOrd="0" presId="urn:microsoft.com/office/officeart/2009/layout/CirclePictureHierarchy"/>
    <dgm:cxn modelId="{AE85F6C2-0909-4680-A8F5-AE99C9C4F479}" type="presParOf" srcId="{1E515C71-FCF5-428B-A154-AE87F324B277}" destId="{168D784F-EDC4-4037-884F-0F34FB1CE297}" srcOrd="0" destOrd="0" presId="urn:microsoft.com/office/officeart/2009/layout/CirclePictureHierarchy"/>
    <dgm:cxn modelId="{04A33D47-638C-4ECC-89E6-AE59B74FA21E}" type="presParOf" srcId="{1E515C71-FCF5-428B-A154-AE87F324B277}" destId="{A5815C41-E17E-4FDD-B6B2-453481E98F79}" srcOrd="1" destOrd="0" presId="urn:microsoft.com/office/officeart/2009/layout/CirclePictureHierarchy"/>
    <dgm:cxn modelId="{27E6D661-9D97-44C8-A00E-A20D64E02FB5}" type="presParOf" srcId="{9112AE5C-C602-4D1F-A00B-46115B69D5E3}" destId="{3B731D8E-253F-464E-AC47-A4A4D719D768}" srcOrd="1" destOrd="0" presId="urn:microsoft.com/office/officeart/2009/layout/CirclePictureHierarchy"/>
    <dgm:cxn modelId="{4CA3C5A2-A9C4-42E4-B7DB-123D9882B864}" type="presParOf" srcId="{20DFBB79-1240-4020-A0A3-A0562982E9E9}" destId="{AF250908-D8EF-46B0-95BC-919CCC412B02}" srcOrd="2" destOrd="0" presId="urn:microsoft.com/office/officeart/2009/layout/CirclePictureHierarchy"/>
    <dgm:cxn modelId="{D8309706-4E70-4165-9269-970117C1AE2C}" type="presParOf" srcId="{20DFBB79-1240-4020-A0A3-A0562982E9E9}" destId="{6D8BD184-F03F-4DD6-8304-733FFA812685}" srcOrd="3" destOrd="0" presId="urn:microsoft.com/office/officeart/2009/layout/CirclePictureHierarchy"/>
    <dgm:cxn modelId="{B5A33917-DEEB-4EE6-AC95-6F15C2B52458}" type="presParOf" srcId="{6D8BD184-F03F-4DD6-8304-733FFA812685}" destId="{17ECF8BF-DFB1-478E-974D-6708693FA295}" srcOrd="0" destOrd="0" presId="urn:microsoft.com/office/officeart/2009/layout/CirclePictureHierarchy"/>
    <dgm:cxn modelId="{D13B6AD7-B7C3-4BCA-ACFB-CD662A71E6F8}" type="presParOf" srcId="{17ECF8BF-DFB1-478E-974D-6708693FA295}" destId="{4C375951-58EB-4A1A-8D64-A42846B13830}" srcOrd="0" destOrd="0" presId="urn:microsoft.com/office/officeart/2009/layout/CirclePictureHierarchy"/>
    <dgm:cxn modelId="{D380C10A-0C80-425A-BF93-784B7756EF9E}" type="presParOf" srcId="{17ECF8BF-DFB1-478E-974D-6708693FA295}" destId="{6C30D065-2FFD-43E0-8B32-7331C134E229}" srcOrd="1" destOrd="0" presId="urn:microsoft.com/office/officeart/2009/layout/CirclePictureHierarchy"/>
    <dgm:cxn modelId="{67A0574F-5523-4073-B7E8-CCD0B81DF650}" type="presParOf" srcId="{6D8BD184-F03F-4DD6-8304-733FFA812685}" destId="{2C1BB67F-2503-4961-B2F1-BF4D96F8D237}" srcOrd="1" destOrd="0" presId="urn:microsoft.com/office/officeart/2009/layout/CirclePictureHierarchy"/>
    <dgm:cxn modelId="{1D97C5CF-9C23-4DF4-BBF5-0B61B22BD8B7}" type="presParOf" srcId="{ED4B0C1A-15A8-440A-B252-A7B59C3CEA2B}" destId="{9AAA79DA-48F3-4FCA-8D22-AFD4368890D4}" srcOrd="2" destOrd="0" presId="urn:microsoft.com/office/officeart/2009/layout/CirclePictureHierarchy"/>
    <dgm:cxn modelId="{30B6CC8B-D092-472D-939E-D6FD6ACF9AAD}" type="presParOf" srcId="{ED4B0C1A-15A8-440A-B252-A7B59C3CEA2B}" destId="{D4C2374B-3DFA-49FC-BAA0-397D83B76585}" srcOrd="3" destOrd="0" presId="urn:microsoft.com/office/officeart/2009/layout/CirclePictureHierarchy"/>
    <dgm:cxn modelId="{B95390BB-4839-4E1D-A2E6-5B01558A175F}" type="presParOf" srcId="{D4C2374B-3DFA-49FC-BAA0-397D83B76585}" destId="{18B491EA-C18C-4593-AF25-5B3F5E4C45A9}" srcOrd="0" destOrd="0" presId="urn:microsoft.com/office/officeart/2009/layout/CirclePictureHierarchy"/>
    <dgm:cxn modelId="{5A7F9E6E-621F-4479-9E35-C2221276FCF9}" type="presParOf" srcId="{18B491EA-C18C-4593-AF25-5B3F5E4C45A9}" destId="{FE976D03-6796-4D58-A73A-4E89329ADFD8}" srcOrd="0" destOrd="0" presId="urn:microsoft.com/office/officeart/2009/layout/CirclePictureHierarchy"/>
    <dgm:cxn modelId="{58C596CD-9373-4F52-AE16-F4303B53B08D}" type="presParOf" srcId="{18B491EA-C18C-4593-AF25-5B3F5E4C45A9}" destId="{82E6B36A-0178-408C-A5C8-21AB20796A1D}" srcOrd="1" destOrd="0" presId="urn:microsoft.com/office/officeart/2009/layout/CirclePictureHierarchy"/>
    <dgm:cxn modelId="{C55F9B66-49A3-4BBE-A762-CD6B7113557D}" type="presParOf" srcId="{D4C2374B-3DFA-49FC-BAA0-397D83B76585}" destId="{29D38780-C81C-460C-8ADA-88AEEADCB811}" srcOrd="1" destOrd="0" presId="urn:microsoft.com/office/officeart/2009/layout/CirclePictureHierarchy"/>
    <dgm:cxn modelId="{E8EEF7A1-09FC-4E7F-9594-564C10EDD2E6}" type="presParOf" srcId="{29D38780-C81C-460C-8ADA-88AEEADCB811}" destId="{1A274411-06D0-4F1E-947A-22FE6A0429EF}" srcOrd="0" destOrd="0" presId="urn:microsoft.com/office/officeart/2009/layout/CirclePictureHierarchy"/>
    <dgm:cxn modelId="{410D9652-9C49-4EF1-84DE-8A02C9D25115}" type="presParOf" srcId="{29D38780-C81C-460C-8ADA-88AEEADCB811}" destId="{3A8081EE-4D06-460E-BB28-91ABBC1C2A49}" srcOrd="1" destOrd="0" presId="urn:microsoft.com/office/officeart/2009/layout/CirclePictureHierarchy"/>
    <dgm:cxn modelId="{C5200D88-F1B2-4FB9-A103-928470C81292}" type="presParOf" srcId="{3A8081EE-4D06-460E-BB28-91ABBC1C2A49}" destId="{64766B32-9EE9-4981-9264-6B2ED3098A6C}" srcOrd="0" destOrd="0" presId="urn:microsoft.com/office/officeart/2009/layout/CirclePictureHierarchy"/>
    <dgm:cxn modelId="{BA992EC4-4CE4-4CB9-BDF4-1CAA162F34CD}" type="presParOf" srcId="{64766B32-9EE9-4981-9264-6B2ED3098A6C}" destId="{8A65440C-8C84-4B1F-836D-37E15D205A71}" srcOrd="0" destOrd="0" presId="urn:microsoft.com/office/officeart/2009/layout/CirclePictureHierarchy"/>
    <dgm:cxn modelId="{02255CC0-B237-42A3-A881-79BBB17D041E}" type="presParOf" srcId="{64766B32-9EE9-4981-9264-6B2ED3098A6C}" destId="{7B714303-7494-46A9-9C09-F2FF4C269C7E}" srcOrd="1" destOrd="0" presId="urn:microsoft.com/office/officeart/2009/layout/CirclePictureHierarchy"/>
    <dgm:cxn modelId="{AE65C727-69DC-49E4-B9B8-0D56D19CF705}" type="presParOf" srcId="{3A8081EE-4D06-460E-BB28-91ABBC1C2A49}" destId="{D1A8B27E-A3F2-4CCA-85BF-272AE39BFC0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2471050"/>
            <a:ext cx="7766936" cy="1646302"/>
          </a:xfrm>
        </p:spPr>
        <p:txBody>
          <a:bodyPr/>
          <a:lstStyle/>
          <a:p>
            <a:pPr algn="l"/>
            <a:r>
              <a:rPr lang="en-US" altLang="zh-TW" sz="7200" b="1" dirty="0" smtClean="0"/>
              <a:t>DEH Audio</a:t>
            </a:r>
            <a:br>
              <a:rPr lang="en-US" altLang="zh-TW" sz="7200" b="1" dirty="0" smtClean="0"/>
            </a:br>
            <a:r>
              <a:rPr lang="zh-TW" altLang="en-US" sz="7200" b="1" dirty="0" smtClean="0"/>
              <a:t>使用說明</a:t>
            </a:r>
            <a:r>
              <a:rPr lang="zh-TW" altLang="en-US" sz="7200" b="1" dirty="0"/>
              <a:t>手冊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5" y="4332253"/>
            <a:ext cx="3739776" cy="13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2897" y="514898"/>
            <a:ext cx="9362016" cy="1320800"/>
          </a:xfrm>
        </p:spPr>
        <p:txBody>
          <a:bodyPr>
            <a:noAutofit/>
          </a:bodyPr>
          <a:lstStyle/>
          <a:p>
            <a:r>
              <a:rPr lang="zh-TW" altLang="en-US" sz="4800" b="1" dirty="0"/>
              <a:t>聲音景點導</a:t>
            </a:r>
            <a:r>
              <a:rPr lang="zh-TW" altLang="en-US" sz="4800" b="1" dirty="0" smtClean="0"/>
              <a:t>覽</a:t>
            </a:r>
            <a:r>
              <a:rPr lang="en-US" altLang="zh-TW" sz="4800" b="1" dirty="0" smtClean="0"/>
              <a:t>-</a:t>
            </a:r>
            <a:r>
              <a:rPr lang="zh-TW" altLang="en-US" sz="4800" b="1" dirty="0"/>
              <a:t>目前位置</a:t>
            </a:r>
            <a:r>
              <a:rPr lang="zh-TW" altLang="en-US" sz="4800" b="1" dirty="0" smtClean="0"/>
              <a:t>附近</a:t>
            </a:r>
            <a:r>
              <a:rPr lang="en-US" altLang="zh-TW" sz="4800" b="1" dirty="0" smtClean="0"/>
              <a:t>(1/9)</a:t>
            </a:r>
            <a:r>
              <a:rPr lang="en-US" altLang="zh-TW" sz="4800" b="1" dirty="0"/>
              <a:t/>
            </a:r>
            <a:br>
              <a:rPr lang="en-US" altLang="zh-TW" sz="4800" b="1" dirty="0"/>
            </a:b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64" y="1576388"/>
            <a:ext cx="2846636" cy="5060686"/>
          </a:xfrm>
        </p:spPr>
      </p:pic>
      <p:sp>
        <p:nvSpPr>
          <p:cNvPr id="9" name="文字方塊 8"/>
          <p:cNvSpPr txBox="1"/>
          <p:nvPr/>
        </p:nvSpPr>
        <p:spPr>
          <a:xfrm>
            <a:off x="7753595" y="4670240"/>
            <a:ext cx="4322636" cy="175432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選擇目前位置附近</a:t>
            </a:r>
            <a:endParaRPr lang="en-US" altLang="zh-TW" sz="3600" dirty="0" smtClean="0"/>
          </a:p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點選</a:t>
            </a:r>
            <a:r>
              <a:rPr lang="en-US" altLang="zh-TW" sz="3600" dirty="0" smtClean="0"/>
              <a:t>“</a:t>
            </a:r>
            <a:r>
              <a:rPr lang="zh-TW" altLang="en-US" sz="3600" dirty="0" smtClean="0"/>
              <a:t>確認</a:t>
            </a:r>
            <a:r>
              <a:rPr lang="en-US" altLang="zh-TW" sz="3600" dirty="0" smtClean="0"/>
              <a:t>”</a:t>
            </a:r>
          </a:p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選擇搜尋到的景點</a:t>
            </a:r>
            <a:endParaRPr lang="zh-TW" altLang="en-US" sz="36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345616" y="3411065"/>
            <a:ext cx="2515184" cy="584775"/>
            <a:chOff x="1345616" y="3411065"/>
            <a:chExt cx="2515184" cy="584775"/>
          </a:xfrm>
        </p:grpSpPr>
        <p:sp>
          <p:nvSpPr>
            <p:cNvPr id="5" name="矩形 4"/>
            <p:cNvSpPr/>
            <p:nvPr/>
          </p:nvSpPr>
          <p:spPr>
            <a:xfrm>
              <a:off x="1345616" y="3533033"/>
              <a:ext cx="2515184" cy="404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098800" y="3411065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628901" y="4670240"/>
            <a:ext cx="1484366" cy="584775"/>
            <a:chOff x="2628901" y="4670240"/>
            <a:chExt cx="1484366" cy="584775"/>
          </a:xfrm>
        </p:grpSpPr>
        <p:sp>
          <p:nvSpPr>
            <p:cNvPr id="6" name="矩形 5"/>
            <p:cNvSpPr/>
            <p:nvPr/>
          </p:nvSpPr>
          <p:spPr>
            <a:xfrm>
              <a:off x="2628901" y="4702295"/>
              <a:ext cx="1231900" cy="4793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351267" y="4670240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30" y="1576388"/>
            <a:ext cx="2862002" cy="5088003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4502430" y="2095007"/>
            <a:ext cx="1612900" cy="584775"/>
            <a:chOff x="4502430" y="2095007"/>
            <a:chExt cx="1612900" cy="584775"/>
          </a:xfrm>
        </p:grpSpPr>
        <p:sp>
          <p:nvSpPr>
            <p:cNvPr id="10" name="矩形 9"/>
            <p:cNvSpPr/>
            <p:nvPr/>
          </p:nvSpPr>
          <p:spPr>
            <a:xfrm>
              <a:off x="4502430" y="2111495"/>
              <a:ext cx="1231900" cy="4793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53330" y="2095007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3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9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6074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/>
              <a:t>目前位置</a:t>
            </a:r>
            <a:r>
              <a:rPr lang="zh-TW" altLang="en-US" sz="4800" b="1" dirty="0" smtClean="0"/>
              <a:t>附近</a:t>
            </a:r>
            <a:r>
              <a:rPr lang="en-US" altLang="zh-TW" sz="4800" b="1" dirty="0" smtClean="0"/>
              <a:t>(2/9)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23181"/>
            <a:ext cx="3113335" cy="553481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70" y="1270000"/>
            <a:ext cx="3135313" cy="557389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081057" y="3923185"/>
            <a:ext cx="1935193" cy="647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686184" y="5097587"/>
            <a:ext cx="3378816" cy="95410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點選景點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進入景點選擇清單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198534" y="2791046"/>
            <a:ext cx="1438054" cy="1438054"/>
            <a:chOff x="2198534" y="2791046"/>
            <a:chExt cx="1438054" cy="1438054"/>
          </a:xfrm>
        </p:grpSpPr>
        <p:pic>
          <p:nvPicPr>
            <p:cNvPr id="7" name="內容版面配置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26803">
              <a:off x="2198534" y="2791046"/>
              <a:ext cx="1438054" cy="1438054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2839789" y="3273858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7631705" y="2925298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2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800" b="1" dirty="0"/>
              <a:t>目前位置</a:t>
            </a:r>
            <a:r>
              <a:rPr lang="zh-TW" altLang="en-US" sz="4800" b="1" dirty="0" smtClean="0"/>
              <a:t>附近</a:t>
            </a:r>
            <a:r>
              <a:rPr lang="en-US" altLang="zh-TW" sz="4800" b="1" dirty="0" smtClean="0"/>
              <a:t>-</a:t>
            </a:r>
            <a:r>
              <a:rPr lang="zh-TW" altLang="en-US" sz="4800" b="1" dirty="0" smtClean="0"/>
              <a:t>景點選單</a:t>
            </a:r>
            <a:r>
              <a:rPr lang="en-US" altLang="zh-TW" sz="4800" b="1" dirty="0" smtClean="0"/>
              <a:t>(3/9)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41500"/>
            <a:ext cx="3335866" cy="5930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83568" y="3029220"/>
            <a:ext cx="59971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景點資訊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觀看聲音景點詳細資訊</a:t>
            </a:r>
            <a:endParaRPr lang="en-US" altLang="zh-TW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設定為目的地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r>
              <a:rPr lang="zh-TW" altLang="en-US" sz="3200" dirty="0" smtClean="0"/>
              <a:t>如何前往？讓導航軟體告訴你！</a:t>
            </a:r>
            <a:endParaRPr lang="en-US" altLang="zh-TW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分享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好景點要和好朋友分享！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54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1722" y="622432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/>
              <a:t>目前位置</a:t>
            </a:r>
            <a:r>
              <a:rPr lang="zh-TW" altLang="en-US" sz="4800" b="1" dirty="0" smtClean="0"/>
              <a:t>附近</a:t>
            </a:r>
            <a:r>
              <a:rPr lang="en-US" altLang="zh-TW" sz="4800" b="1" dirty="0"/>
              <a:t>-</a:t>
            </a:r>
            <a:r>
              <a:rPr lang="zh-TW" altLang="en-US" sz="4800" b="1" dirty="0" smtClean="0"/>
              <a:t>景</a:t>
            </a:r>
            <a:r>
              <a:rPr lang="zh-TW" altLang="en-US" sz="4800" b="1" dirty="0"/>
              <a:t>點</a:t>
            </a:r>
            <a:r>
              <a:rPr lang="zh-TW" altLang="en-US" sz="4800" b="1" dirty="0" smtClean="0"/>
              <a:t>資訊</a:t>
            </a:r>
            <a:r>
              <a:rPr lang="en-US" altLang="zh-TW" sz="4800" b="1" dirty="0" smtClean="0"/>
              <a:t>(4/9)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36" y="403412"/>
            <a:ext cx="4012250" cy="6908052"/>
          </a:xfrm>
          <a:prstGeom prst="rect">
            <a:avLst/>
          </a:prstGeom>
        </p:spPr>
      </p:pic>
      <p:sp>
        <p:nvSpPr>
          <p:cNvPr id="27" name="向右箭號 26"/>
          <p:cNvSpPr/>
          <p:nvPr/>
        </p:nvSpPr>
        <p:spPr>
          <a:xfrm>
            <a:off x="4191041" y="3514339"/>
            <a:ext cx="1695813" cy="736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97088"/>
            <a:ext cx="3265735" cy="5805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2930" y="4295895"/>
            <a:ext cx="2787370" cy="479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438400" y="5645462"/>
            <a:ext cx="1231900" cy="479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03600" y="1930400"/>
            <a:ext cx="3074599" cy="830997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選擇</a:t>
            </a:r>
            <a:r>
              <a:rPr lang="en-US" altLang="zh-TW" sz="2400" dirty="0" smtClean="0"/>
              <a:t>“</a:t>
            </a:r>
            <a:r>
              <a:rPr lang="zh-TW" altLang="en-US" sz="2400" dirty="0" smtClean="0"/>
              <a:t>景點資訊</a:t>
            </a:r>
            <a:r>
              <a:rPr lang="en-US" altLang="zh-TW" sz="2400" dirty="0" smtClean="0"/>
              <a:t>”</a:t>
            </a:r>
          </a:p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按</a:t>
            </a:r>
            <a:r>
              <a:rPr lang="en-US" altLang="zh-TW" sz="2400" dirty="0" smtClean="0"/>
              <a:t>“</a:t>
            </a:r>
            <a:r>
              <a:rPr lang="zh-TW" altLang="en-US" sz="2400" dirty="0" smtClean="0"/>
              <a:t>確認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6108700" y="539750"/>
            <a:ext cx="6083300" cy="1009034"/>
            <a:chOff x="6108700" y="539750"/>
            <a:chExt cx="6083300" cy="1009034"/>
          </a:xfrm>
        </p:grpSpPr>
        <p:sp>
          <p:nvSpPr>
            <p:cNvPr id="11" name="矩形 10"/>
            <p:cNvSpPr/>
            <p:nvPr/>
          </p:nvSpPr>
          <p:spPr>
            <a:xfrm>
              <a:off x="6108700" y="539750"/>
              <a:ext cx="4241800" cy="5318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0579100" y="620096"/>
              <a:ext cx="1612900" cy="928688"/>
              <a:chOff x="10533244" y="1065212"/>
              <a:chExt cx="1612900" cy="928688"/>
            </a:xfrm>
          </p:grpSpPr>
          <p:sp>
            <p:nvSpPr>
              <p:cNvPr id="12" name="圓角矩形圖說文字 11"/>
              <p:cNvSpPr/>
              <p:nvPr/>
            </p:nvSpPr>
            <p:spPr>
              <a:xfrm>
                <a:off x="10533244" y="1065212"/>
                <a:ext cx="1574800" cy="928688"/>
              </a:xfrm>
              <a:prstGeom prst="wedgeRoundRectCallout">
                <a:avLst>
                  <a:gd name="adj1" fmla="val -88575"/>
                  <a:gd name="adj2" fmla="val -41432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10533244" y="1257300"/>
                <a:ext cx="1612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dirty="0" smtClean="0"/>
                  <a:t>景點標題</a:t>
                </a:r>
                <a:endParaRPr lang="zh-TW" altLang="en-US" sz="2800" dirty="0"/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4440056" y="1084440"/>
            <a:ext cx="5910444" cy="1500863"/>
            <a:chOff x="4440056" y="1084440"/>
            <a:chExt cx="5910444" cy="1500863"/>
          </a:xfrm>
        </p:grpSpPr>
        <p:sp>
          <p:nvSpPr>
            <p:cNvPr id="18" name="矩形 17"/>
            <p:cNvSpPr/>
            <p:nvPr/>
          </p:nvSpPr>
          <p:spPr>
            <a:xfrm>
              <a:off x="6108700" y="1084440"/>
              <a:ext cx="4241800" cy="12126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圖說文字 20"/>
            <p:cNvSpPr/>
            <p:nvPr/>
          </p:nvSpPr>
          <p:spPr>
            <a:xfrm>
              <a:off x="4440056" y="1656615"/>
              <a:ext cx="1574800" cy="928688"/>
            </a:xfrm>
            <a:prstGeom prst="wedgeRoundRectCallout">
              <a:avLst>
                <a:gd name="adj1" fmla="val 74329"/>
                <a:gd name="adj2" fmla="val -79722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614636" y="1742459"/>
              <a:ext cx="12251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/>
                <a:t>景點分類資訊</a:t>
              </a:r>
              <a:endParaRPr lang="zh-TW" altLang="en-US" sz="2400" b="1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286613" y="4168895"/>
            <a:ext cx="6063887" cy="2447805"/>
            <a:chOff x="4286613" y="4168895"/>
            <a:chExt cx="6063887" cy="2447805"/>
          </a:xfrm>
        </p:grpSpPr>
        <p:sp>
          <p:nvSpPr>
            <p:cNvPr id="10" name="矩形 9"/>
            <p:cNvSpPr/>
            <p:nvPr/>
          </p:nvSpPr>
          <p:spPr>
            <a:xfrm>
              <a:off x="6108700" y="4168895"/>
              <a:ext cx="4241800" cy="24478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圖說文字 23"/>
            <p:cNvSpPr/>
            <p:nvPr/>
          </p:nvSpPr>
          <p:spPr>
            <a:xfrm>
              <a:off x="4286613" y="5392797"/>
              <a:ext cx="1574800" cy="928688"/>
            </a:xfrm>
            <a:prstGeom prst="wedgeRoundRectCallout">
              <a:avLst>
                <a:gd name="adj1" fmla="val 74328"/>
                <a:gd name="adj2" fmla="val -86560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354413" y="5490488"/>
              <a:ext cx="1552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/>
                <a:t>聲音景點介紹</a:t>
              </a:r>
              <a:endParaRPr lang="zh-TW" altLang="en-US" sz="2400" b="1" dirty="0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2346226" y="4243159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1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07" y="2361376"/>
            <a:ext cx="695241" cy="695241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3162382" y="5613598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2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7" y="2337093"/>
            <a:ext cx="719112" cy="71911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72" y="2361377"/>
            <a:ext cx="694828" cy="694828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6108700" y="2297053"/>
            <a:ext cx="5999344" cy="1347848"/>
            <a:chOff x="6108700" y="2297053"/>
            <a:chExt cx="5999344" cy="1347848"/>
          </a:xfrm>
        </p:grpSpPr>
        <p:sp>
          <p:nvSpPr>
            <p:cNvPr id="9" name="矩形 8"/>
            <p:cNvSpPr/>
            <p:nvPr/>
          </p:nvSpPr>
          <p:spPr>
            <a:xfrm>
              <a:off x="6108700" y="2297053"/>
              <a:ext cx="4241800" cy="13478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圖說文字 12"/>
            <p:cNvSpPr/>
            <p:nvPr/>
          </p:nvSpPr>
          <p:spPr>
            <a:xfrm>
              <a:off x="10533244" y="2297053"/>
              <a:ext cx="1574800" cy="1347848"/>
            </a:xfrm>
            <a:prstGeom prst="wedgeRoundRectCallout">
              <a:avLst>
                <a:gd name="adj1" fmla="val -101479"/>
                <a:gd name="adj2" fmla="val -27756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592866" y="2463145"/>
              <a:ext cx="14555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/>
                <a:t>聲音撥放器</a:t>
              </a:r>
              <a:endParaRPr lang="en-US" altLang="zh-TW" sz="2000" b="1" dirty="0" smtClean="0"/>
            </a:p>
            <a:p>
              <a:r>
                <a:rPr lang="zh-TW" altLang="en-US" sz="2000" dirty="0" smtClean="0"/>
                <a:t>點選收聽景點</a:t>
              </a:r>
              <a:r>
                <a:rPr lang="zh-TW" altLang="en-US" sz="2000" dirty="0"/>
                <a:t>聲音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5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Autofit/>
          </a:bodyPr>
          <a:lstStyle/>
          <a:p>
            <a:r>
              <a:rPr lang="zh-TW" altLang="en-US" sz="4400" b="1" dirty="0"/>
              <a:t>目前位置附近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景點導覽</a:t>
            </a:r>
            <a:r>
              <a:rPr lang="en-US" altLang="zh-TW" sz="4400" b="1" dirty="0" smtClean="0"/>
              <a:t>(5/9)</a:t>
            </a:r>
            <a:r>
              <a:rPr lang="en-US" altLang="zh-TW" sz="4400" b="1" dirty="0"/>
              <a:t/>
            </a:r>
            <a:br>
              <a:rPr lang="en-US" altLang="zh-TW" sz="4400" b="1" dirty="0"/>
            </a:br>
            <a:endParaRPr lang="zh-TW" altLang="en-US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37" y="1506071"/>
            <a:ext cx="3857625" cy="6858000"/>
          </a:xfrm>
          <a:prstGeom prst="rect">
            <a:avLst/>
          </a:prstGeom>
        </p:spPr>
      </p:pic>
      <p:sp>
        <p:nvSpPr>
          <p:cNvPr id="11" name="圓角矩形圖說文字 10"/>
          <p:cNvSpPr/>
          <p:nvPr/>
        </p:nvSpPr>
        <p:spPr>
          <a:xfrm>
            <a:off x="7124136" y="1506071"/>
            <a:ext cx="4299732" cy="3899646"/>
          </a:xfrm>
          <a:prstGeom prst="wedgeRoundRectCallout">
            <a:avLst>
              <a:gd name="adj1" fmla="val -88510"/>
              <a:gd name="adj2" fmla="val 37801"/>
              <a:gd name="adj3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611048" y="3980964"/>
            <a:ext cx="3325906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/>
              <a:t>點選按鈕選擇你想聽的內容吧！</a:t>
            </a:r>
            <a:endParaRPr lang="zh-TW" altLang="en-US" sz="2800" b="1" dirty="0"/>
          </a:p>
        </p:txBody>
      </p:sp>
      <p:grpSp>
        <p:nvGrpSpPr>
          <p:cNvPr id="19" name="群組 18"/>
          <p:cNvGrpSpPr/>
          <p:nvPr/>
        </p:nvGrpSpPr>
        <p:grpSpPr>
          <a:xfrm>
            <a:off x="1808702" y="1930400"/>
            <a:ext cx="9551010" cy="4058086"/>
            <a:chOff x="1808702" y="1930400"/>
            <a:chExt cx="9551010" cy="4058086"/>
          </a:xfrm>
        </p:grpSpPr>
        <p:sp>
          <p:nvSpPr>
            <p:cNvPr id="12" name="文字方塊 11"/>
            <p:cNvSpPr txBox="1"/>
            <p:nvPr/>
          </p:nvSpPr>
          <p:spPr>
            <a:xfrm>
              <a:off x="7188291" y="1930400"/>
              <a:ext cx="41714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b="1" dirty="0" smtClean="0"/>
                <a:t>景點聲音</a:t>
              </a:r>
              <a:r>
                <a:rPr lang="zh-TW" altLang="en-US" sz="2400" dirty="0" smtClean="0"/>
                <a:t>：提供景點特有的 </a:t>
              </a:r>
              <a:r>
                <a:rPr lang="en-US" altLang="zh-TW" sz="2400" dirty="0" smtClean="0"/>
                <a:t>	</a:t>
              </a:r>
              <a:r>
                <a:rPr lang="zh-TW" altLang="en-US" sz="2400" dirty="0" smtClean="0"/>
                <a:t>               聲音</a:t>
              </a:r>
              <a:endParaRPr lang="en-US" altLang="zh-TW" sz="2400" dirty="0" smtClean="0"/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808702" y="4643718"/>
              <a:ext cx="2167740" cy="1344768"/>
              <a:chOff x="1808702" y="4643718"/>
              <a:chExt cx="2167740" cy="134476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770095" y="4643718"/>
                <a:ext cx="1206347" cy="54893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961763" flipH="1">
                <a:off x="1862970" y="4768678"/>
                <a:ext cx="1165540" cy="1274076"/>
              </a:xfrm>
              <a:prstGeom prst="rect">
                <a:avLst/>
              </a:prstGeom>
            </p:spPr>
          </p:pic>
        </p:grpSp>
      </p:grpSp>
      <p:grpSp>
        <p:nvGrpSpPr>
          <p:cNvPr id="20" name="群組 19"/>
          <p:cNvGrpSpPr/>
          <p:nvPr/>
        </p:nvGrpSpPr>
        <p:grpSpPr>
          <a:xfrm>
            <a:off x="4371552" y="2761397"/>
            <a:ext cx="6959849" cy="3420209"/>
            <a:chOff x="4371552" y="2761397"/>
            <a:chExt cx="6959849" cy="3420209"/>
          </a:xfrm>
        </p:grpSpPr>
        <p:grpSp>
          <p:nvGrpSpPr>
            <p:cNvPr id="17" name="群組 16"/>
            <p:cNvGrpSpPr/>
            <p:nvPr/>
          </p:nvGrpSpPr>
          <p:grpSpPr>
            <a:xfrm>
              <a:off x="4371552" y="4643719"/>
              <a:ext cx="1831380" cy="1537887"/>
              <a:chOff x="4371552" y="4643719"/>
              <a:chExt cx="1831380" cy="1537887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71552" y="4643719"/>
                <a:ext cx="1168635" cy="52204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139047">
                <a:off x="4928856" y="4907530"/>
                <a:ext cx="1274076" cy="1274076"/>
              </a:xfrm>
              <a:prstGeom prst="rect">
                <a:avLst/>
              </a:prstGeom>
            </p:spPr>
          </p:pic>
        </p:grpSp>
        <p:sp>
          <p:nvSpPr>
            <p:cNvPr id="18" name="文字方塊 17"/>
            <p:cNvSpPr txBox="1"/>
            <p:nvPr/>
          </p:nvSpPr>
          <p:spPr>
            <a:xfrm>
              <a:off x="7216601" y="2761397"/>
              <a:ext cx="4114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b="1" dirty="0"/>
                <a:t>景點導覽</a:t>
              </a:r>
              <a:r>
                <a:rPr lang="zh-TW" altLang="en-US" sz="2400" dirty="0"/>
                <a:t>：製作者對於</a:t>
              </a:r>
              <a:r>
                <a:rPr lang="zh-TW" altLang="en-US" sz="2400" dirty="0" smtClean="0"/>
                <a:t>該</a:t>
              </a:r>
              <a:r>
                <a:rPr lang="en-US" altLang="zh-TW" sz="2400" dirty="0" smtClean="0"/>
                <a:t>	</a:t>
              </a:r>
              <a:r>
                <a:rPr lang="zh-TW" altLang="en-US" sz="2400" dirty="0" smtClean="0"/>
                <a:t> </a:t>
              </a:r>
              <a:r>
                <a:rPr lang="en-US" altLang="zh-TW" sz="2400" dirty="0" smtClean="0"/>
                <a:t>			</a:t>
              </a:r>
              <a:r>
                <a:rPr lang="zh-TW" altLang="en-US" sz="2400" dirty="0" smtClean="0"/>
                <a:t>     景點</a:t>
              </a:r>
              <a:r>
                <a:rPr lang="zh-TW" altLang="en-US" sz="2400" dirty="0"/>
                <a:t>特色</a:t>
              </a:r>
              <a:r>
                <a:rPr lang="zh-TW" altLang="en-US" sz="2400" dirty="0" smtClean="0"/>
                <a:t>進行  </a:t>
              </a:r>
              <a:r>
                <a:rPr lang="en-US" altLang="zh-TW" sz="2400" dirty="0" smtClean="0"/>
                <a:t>	</a:t>
              </a:r>
              <a:r>
                <a:rPr lang="zh-TW" altLang="en-US" sz="2400" dirty="0" smtClean="0"/>
                <a:t>               解說</a:t>
              </a:r>
              <a:endParaRPr lang="zh-TW" altLang="en-US" sz="2400" dirty="0"/>
            </a:p>
            <a:p>
              <a:endParaRPr lang="zh-TW" altLang="en-US" dirty="0"/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64" y="3457272"/>
            <a:ext cx="695241" cy="69524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9" y="3460379"/>
            <a:ext cx="679862" cy="67986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89" y="3457273"/>
            <a:ext cx="694828" cy="6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b="1" dirty="0"/>
              <a:t>目前位置附近</a:t>
            </a:r>
            <a:r>
              <a:rPr lang="en-US" altLang="zh-TW" sz="4400" b="1" dirty="0"/>
              <a:t>-</a:t>
            </a:r>
            <a:r>
              <a:rPr lang="zh-TW" altLang="en-US" sz="4400" b="1" dirty="0" smtClean="0"/>
              <a:t>設定</a:t>
            </a:r>
            <a:r>
              <a:rPr lang="zh-TW" altLang="en-US" sz="4400" b="1" dirty="0"/>
              <a:t>為</a:t>
            </a:r>
            <a:r>
              <a:rPr lang="zh-TW" altLang="en-US" sz="4400" b="1" dirty="0" smtClean="0"/>
              <a:t>目的地</a:t>
            </a:r>
            <a:r>
              <a:rPr lang="en-US" altLang="zh-TW" sz="4400" b="1" dirty="0" smtClean="0"/>
              <a:t>(</a:t>
            </a:r>
            <a:r>
              <a:rPr lang="en-US" altLang="zh-TW" sz="4400" b="1" dirty="0"/>
              <a:t>6</a:t>
            </a:r>
            <a:r>
              <a:rPr lang="en-US" altLang="zh-TW" sz="4400" b="1" dirty="0" smtClean="0"/>
              <a:t>/9)</a:t>
            </a:r>
            <a:r>
              <a:rPr lang="en-US" altLang="zh-TW" sz="4400" b="1" dirty="0"/>
              <a:t/>
            </a:r>
            <a:br>
              <a:rPr lang="en-US" altLang="zh-TW" sz="4400" b="1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56762"/>
            <a:ext cx="3145366" cy="5591763"/>
          </a:xfrm>
        </p:spPr>
      </p:pic>
      <p:sp>
        <p:nvSpPr>
          <p:cNvPr id="13" name="文字方塊 12"/>
          <p:cNvSpPr txBox="1"/>
          <p:nvPr/>
        </p:nvSpPr>
        <p:spPr>
          <a:xfrm>
            <a:off x="9188816" y="3768965"/>
            <a:ext cx="37778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選擇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設定為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   </a:t>
            </a:r>
            <a:r>
              <a:rPr lang="zh-TW" altLang="en-US" sz="2800" dirty="0" smtClean="0"/>
              <a:t>目的地</a:t>
            </a:r>
            <a:r>
              <a:rPr lang="en-US" altLang="zh-TW" sz="2800" dirty="0" smtClean="0"/>
              <a:t>”</a:t>
            </a:r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點選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確認</a:t>
            </a:r>
            <a:r>
              <a:rPr lang="en-US" altLang="zh-TW" sz="2800" dirty="0" smtClean="0"/>
              <a:t>”</a:t>
            </a:r>
          </a:p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選擇</a:t>
            </a:r>
            <a:r>
              <a:rPr lang="en-US" altLang="zh-TW" sz="2800" dirty="0" smtClean="0"/>
              <a:t>“OK”</a:t>
            </a:r>
            <a:endParaRPr lang="zh-TW" altLang="en-US" sz="28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902918" y="4160254"/>
            <a:ext cx="2754682" cy="584775"/>
            <a:chOff x="902918" y="4160254"/>
            <a:chExt cx="2754682" cy="584775"/>
          </a:xfrm>
        </p:grpSpPr>
        <p:sp>
          <p:nvSpPr>
            <p:cNvPr id="8" name="矩形 7"/>
            <p:cNvSpPr/>
            <p:nvPr/>
          </p:nvSpPr>
          <p:spPr>
            <a:xfrm>
              <a:off x="902918" y="4212990"/>
              <a:ext cx="2754682" cy="4793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829195" y="4160254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447731" y="5038172"/>
            <a:ext cx="1374969" cy="584775"/>
            <a:chOff x="2447731" y="5038172"/>
            <a:chExt cx="1374969" cy="584775"/>
          </a:xfrm>
        </p:grpSpPr>
        <p:sp>
          <p:nvSpPr>
            <p:cNvPr id="9" name="矩形 8"/>
            <p:cNvSpPr/>
            <p:nvPr/>
          </p:nvSpPr>
          <p:spPr>
            <a:xfrm>
              <a:off x="2447731" y="5143500"/>
              <a:ext cx="981269" cy="3636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060700" y="5038172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27" y="1678161"/>
            <a:ext cx="3390900" cy="6028268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4077240" y="4222280"/>
            <a:ext cx="1452897" cy="676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210425" y="4862520"/>
            <a:ext cx="1844502" cy="584775"/>
            <a:chOff x="7210425" y="4862520"/>
            <a:chExt cx="1844502" cy="584775"/>
          </a:xfrm>
        </p:grpSpPr>
        <p:sp>
          <p:nvSpPr>
            <p:cNvPr id="10" name="矩形 9"/>
            <p:cNvSpPr/>
            <p:nvPr/>
          </p:nvSpPr>
          <p:spPr>
            <a:xfrm>
              <a:off x="7210425" y="4908082"/>
              <a:ext cx="1679402" cy="49365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8292927" y="4862520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3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6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b="1" dirty="0"/>
              <a:t>目前位置附近</a:t>
            </a:r>
            <a:r>
              <a:rPr lang="en-US" altLang="zh-TW" sz="4400" b="1" dirty="0"/>
              <a:t>-</a:t>
            </a:r>
            <a:r>
              <a:rPr lang="zh-TW" altLang="en-US" sz="4400" b="1" dirty="0"/>
              <a:t>設定為目的地</a:t>
            </a:r>
            <a:r>
              <a:rPr lang="en-US" altLang="zh-TW" sz="4400" b="1" dirty="0" smtClean="0"/>
              <a:t>(7/9)</a:t>
            </a:r>
            <a:r>
              <a:rPr lang="en-US" altLang="zh-TW" sz="4400" b="1" dirty="0"/>
              <a:t/>
            </a:r>
            <a:br>
              <a:rPr lang="en-US" altLang="zh-TW" sz="4400" b="1" dirty="0"/>
            </a:br>
            <a:endParaRPr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38" y="1930400"/>
            <a:ext cx="2992691" cy="532033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26" y="1930399"/>
            <a:ext cx="2992690" cy="5320339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917387" y="3930895"/>
            <a:ext cx="1866900" cy="965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988220" y="4413495"/>
            <a:ext cx="3203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1.</a:t>
            </a:r>
            <a:r>
              <a:rPr lang="zh-TW" altLang="en-US" sz="2400" dirty="0" smtClean="0"/>
              <a:t>點選</a:t>
            </a:r>
            <a:r>
              <a:rPr lang="en-US" altLang="zh-TW" sz="2400" dirty="0" smtClean="0"/>
              <a:t>”</a:t>
            </a:r>
            <a:r>
              <a:rPr lang="zh-TW" altLang="en-US" sz="2400" dirty="0" smtClean="0"/>
              <a:t>導航選項</a:t>
            </a:r>
            <a:r>
              <a:rPr lang="en-US" altLang="zh-TW" sz="2400" dirty="0" smtClean="0"/>
              <a:t>”</a:t>
            </a:r>
          </a:p>
          <a:p>
            <a:r>
              <a:rPr lang="en-US" altLang="zh-TW" sz="2400" dirty="0" smtClean="0"/>
              <a:t>2.</a:t>
            </a:r>
            <a:r>
              <a:rPr lang="zh-TW" altLang="en-US" sz="2400" dirty="0" smtClean="0"/>
              <a:t>選擇</a:t>
            </a:r>
            <a:r>
              <a:rPr lang="en-US" altLang="zh-TW" sz="2400" dirty="0" smtClean="0"/>
              <a:t>“OK”</a:t>
            </a:r>
          </a:p>
          <a:p>
            <a:r>
              <a:rPr lang="en-US" altLang="zh-TW" sz="2400" dirty="0" smtClean="0"/>
              <a:t>3.</a:t>
            </a:r>
            <a:r>
              <a:rPr lang="zh-TW" altLang="en-US" sz="2400" dirty="0" smtClean="0"/>
              <a:t>使用</a:t>
            </a:r>
            <a:r>
              <a:rPr lang="en-US" altLang="zh-TW" sz="2400" dirty="0" smtClean="0"/>
              <a:t>Google</a:t>
            </a:r>
            <a:r>
              <a:rPr lang="zh-TW" altLang="en-US" sz="2400" dirty="0" smtClean="0"/>
              <a:t>導航到 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達目的地</a:t>
            </a:r>
            <a:endParaRPr lang="zh-TW" alt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445494" y="2380956"/>
            <a:ext cx="1438054" cy="1438054"/>
            <a:chOff x="2445494" y="2380956"/>
            <a:chExt cx="1438054" cy="1438054"/>
          </a:xfrm>
        </p:grpSpPr>
        <p:sp>
          <p:nvSpPr>
            <p:cNvPr id="11" name="文字方塊 10"/>
            <p:cNvSpPr txBox="1"/>
            <p:nvPr/>
          </p:nvSpPr>
          <p:spPr>
            <a:xfrm>
              <a:off x="2728837" y="2879560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內容版面配置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90592">
              <a:off x="2445494" y="2380956"/>
              <a:ext cx="1438054" cy="1438054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7274621" y="4762212"/>
            <a:ext cx="1662634" cy="584775"/>
            <a:chOff x="7274621" y="4762212"/>
            <a:chExt cx="1662634" cy="584775"/>
          </a:xfrm>
        </p:grpSpPr>
        <p:sp>
          <p:nvSpPr>
            <p:cNvPr id="6" name="矩形 5"/>
            <p:cNvSpPr/>
            <p:nvPr/>
          </p:nvSpPr>
          <p:spPr>
            <a:xfrm>
              <a:off x="7274621" y="4851400"/>
              <a:ext cx="1422227" cy="406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175255" y="4762212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49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536502"/>
            <a:ext cx="8596668" cy="1320800"/>
          </a:xfrm>
        </p:spPr>
        <p:txBody>
          <a:bodyPr>
            <a:noAutofit/>
          </a:bodyPr>
          <a:lstStyle/>
          <a:p>
            <a:r>
              <a:rPr lang="zh-TW" altLang="en-US" sz="4400" b="1" dirty="0"/>
              <a:t>目前位置附近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取消目的地</a:t>
            </a:r>
            <a:r>
              <a:rPr lang="en-US" altLang="zh-TW" sz="4400" b="1" dirty="0" smtClean="0"/>
              <a:t>(8/9)</a:t>
            </a:r>
            <a:r>
              <a:rPr lang="en-US" altLang="zh-TW" sz="4400" b="1" dirty="0"/>
              <a:t/>
            </a:r>
            <a:br>
              <a:rPr lang="en-US" altLang="zh-TW" sz="4400" b="1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64639"/>
            <a:ext cx="3212646" cy="57113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05" y="1564639"/>
            <a:ext cx="3557996" cy="63253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080070" y="4418539"/>
            <a:ext cx="18026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總統府降旗典禮</a:t>
            </a:r>
            <a:endParaRPr lang="zh-TW" altLang="en-US" sz="16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3950138" y="4134171"/>
            <a:ext cx="1605451" cy="744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440527" y="5712132"/>
            <a:ext cx="4077148" cy="95410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點選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取消目的地</a:t>
            </a:r>
            <a:r>
              <a:rPr lang="en-US" altLang="zh-TW" sz="2800" dirty="0" smtClean="0"/>
              <a:t>”</a:t>
            </a:r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選擇</a:t>
            </a:r>
            <a:r>
              <a:rPr lang="en-US" altLang="zh-TW" sz="2800" dirty="0" smtClean="0"/>
              <a:t>“OK”</a:t>
            </a:r>
            <a:r>
              <a:rPr lang="zh-TW" altLang="en-US" sz="2800" dirty="0" smtClean="0"/>
              <a:t>取消導航</a:t>
            </a:r>
            <a:endParaRPr lang="zh-TW" altLang="en-US" sz="28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7490772" y="4983373"/>
            <a:ext cx="1537472" cy="584775"/>
            <a:chOff x="7490772" y="4983373"/>
            <a:chExt cx="1537472" cy="584775"/>
          </a:xfrm>
        </p:grpSpPr>
        <p:sp>
          <p:nvSpPr>
            <p:cNvPr id="10" name="矩形 9"/>
            <p:cNvSpPr/>
            <p:nvPr/>
          </p:nvSpPr>
          <p:spPr>
            <a:xfrm>
              <a:off x="7490772" y="5052060"/>
              <a:ext cx="1391972" cy="4474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266244" y="4983373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887199" y="2052462"/>
            <a:ext cx="1438054" cy="1438054"/>
            <a:chOff x="2887199" y="2052462"/>
            <a:chExt cx="1438054" cy="1438054"/>
          </a:xfrm>
        </p:grpSpPr>
        <p:sp>
          <p:nvSpPr>
            <p:cNvPr id="14" name="文字方塊 13"/>
            <p:cNvSpPr txBox="1"/>
            <p:nvPr/>
          </p:nvSpPr>
          <p:spPr>
            <a:xfrm>
              <a:off x="3225226" y="2589694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6" name="內容版面配置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90592">
              <a:off x="2887199" y="2052462"/>
              <a:ext cx="1438054" cy="1438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3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556335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/>
              <a:t>目前位置附近</a:t>
            </a:r>
            <a:r>
              <a:rPr lang="en-US" altLang="zh-TW" sz="4800" b="1" dirty="0" smtClean="0"/>
              <a:t>-</a:t>
            </a:r>
            <a:r>
              <a:rPr lang="zh-TW" altLang="en-US" sz="4800" b="1" dirty="0" smtClean="0"/>
              <a:t>分享</a:t>
            </a:r>
            <a:r>
              <a:rPr lang="en-US" altLang="zh-TW" sz="4800" b="1" dirty="0" smtClean="0"/>
              <a:t>(9/9)</a:t>
            </a:r>
            <a:endParaRPr lang="zh-TW" altLang="en-US" sz="4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12005"/>
            <a:ext cx="3234905" cy="575094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50" y="1512005"/>
            <a:ext cx="3295536" cy="5858731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>
            <a:off x="3999833" y="4175871"/>
            <a:ext cx="1750423" cy="530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30062" y="5703592"/>
            <a:ext cx="2671485" cy="58477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1.</a:t>
            </a:r>
            <a:r>
              <a:rPr lang="zh-TW" altLang="en-US" sz="3200" dirty="0" smtClean="0"/>
              <a:t>點</a:t>
            </a:r>
            <a:r>
              <a:rPr lang="zh-TW" altLang="en-US" sz="3200" dirty="0"/>
              <a:t>選</a:t>
            </a:r>
            <a:r>
              <a:rPr lang="en-US" altLang="zh-TW" sz="3200" dirty="0" smtClean="0"/>
              <a:t>“</a:t>
            </a:r>
            <a:r>
              <a:rPr lang="zh-TW" altLang="en-US" sz="3200" dirty="0" smtClean="0"/>
              <a:t>分享</a:t>
            </a:r>
            <a:r>
              <a:rPr lang="en-US" altLang="zh-TW" sz="3200" dirty="0" smtClean="0"/>
              <a:t>”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868057" y="4582009"/>
            <a:ext cx="2817604" cy="584775"/>
            <a:chOff x="868057" y="4582009"/>
            <a:chExt cx="2817604" cy="584775"/>
          </a:xfrm>
        </p:grpSpPr>
        <p:sp>
          <p:nvSpPr>
            <p:cNvPr id="6" name="矩形 5"/>
            <p:cNvSpPr/>
            <p:nvPr/>
          </p:nvSpPr>
          <p:spPr>
            <a:xfrm>
              <a:off x="868057" y="4671923"/>
              <a:ext cx="2817604" cy="404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839547" y="4582009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8371386" y="2423999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2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371386" y="3180953"/>
            <a:ext cx="3069771" cy="58477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2.</a:t>
            </a:r>
            <a:r>
              <a:rPr lang="zh-TW" altLang="en-US" sz="3200" dirty="0" smtClean="0"/>
              <a:t>選擇分享方式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61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4634" y="563227"/>
            <a:ext cx="8596668" cy="1320800"/>
          </a:xfrm>
        </p:spPr>
        <p:txBody>
          <a:bodyPr>
            <a:noAutofit/>
          </a:bodyPr>
          <a:lstStyle/>
          <a:p>
            <a:r>
              <a:rPr lang="zh-TW" altLang="en-US" sz="4400" b="1" dirty="0"/>
              <a:t>聲音景點導</a:t>
            </a:r>
            <a:r>
              <a:rPr lang="zh-TW" altLang="en-US" sz="4400" b="1" dirty="0" smtClean="0"/>
              <a:t>覽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任一位置附近</a:t>
            </a:r>
            <a:r>
              <a:rPr lang="en-US" altLang="zh-TW" sz="4400" b="1" dirty="0" smtClean="0"/>
              <a:t>(1/2)</a:t>
            </a:r>
            <a:r>
              <a:rPr lang="zh-TW" altLang="en-US" sz="4400" b="1" dirty="0"/>
              <a:t/>
            </a:r>
            <a:br>
              <a:rPr lang="zh-TW" altLang="en-US" sz="4400" b="1" dirty="0"/>
            </a:br>
            <a:endParaRPr lang="zh-TW" altLang="en-US" sz="4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9" y="1450233"/>
            <a:ext cx="3040501" cy="5405334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52" y="2504333"/>
            <a:ext cx="1438054" cy="1438054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25" y="1450233"/>
            <a:ext cx="3035474" cy="539639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153569" y="5106269"/>
            <a:ext cx="4038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點選地圖上想搜尋的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   </a:t>
            </a:r>
            <a:r>
              <a:rPr lang="zh-TW" altLang="en-US" sz="2800" dirty="0" smtClean="0"/>
              <a:t>位置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選擇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OK”</a:t>
            </a:r>
            <a:r>
              <a:rPr lang="zh-TW" altLang="en-US" sz="2800" dirty="0" smtClean="0"/>
              <a:t>設定位置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473741" y="2878144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1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130453" y="4320750"/>
            <a:ext cx="1395446" cy="584775"/>
            <a:chOff x="6130453" y="4320750"/>
            <a:chExt cx="1395446" cy="584775"/>
          </a:xfrm>
        </p:grpSpPr>
        <p:sp>
          <p:nvSpPr>
            <p:cNvPr id="10" name="矩形 9"/>
            <p:cNvSpPr/>
            <p:nvPr/>
          </p:nvSpPr>
          <p:spPr>
            <a:xfrm>
              <a:off x="6130453" y="4410664"/>
              <a:ext cx="1125345" cy="404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763899" y="4320750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8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 smtClean="0"/>
              <a:t>功能架構</a:t>
            </a:r>
            <a:endParaRPr lang="zh-TW" altLang="en-US" sz="6000" b="1" dirty="0"/>
          </a:p>
        </p:txBody>
      </p:sp>
      <p:graphicFrame>
        <p:nvGraphicFramePr>
          <p:cNvPr id="10" name="內容版面配置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502104"/>
              </p:ext>
            </p:extLst>
          </p:nvPr>
        </p:nvGraphicFramePr>
        <p:xfrm>
          <a:off x="677862" y="2160588"/>
          <a:ext cx="9903051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4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0034" y="473735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400" b="1" dirty="0"/>
              <a:t>聲音景點導覽</a:t>
            </a:r>
            <a:r>
              <a:rPr lang="en-US" altLang="zh-TW" sz="4400" b="1" dirty="0"/>
              <a:t>-</a:t>
            </a:r>
            <a:r>
              <a:rPr lang="zh-TW" altLang="en-US" sz="4400" b="1" dirty="0"/>
              <a:t>任一位置附近</a:t>
            </a:r>
            <a:r>
              <a:rPr lang="en-US" altLang="zh-TW" sz="4400" b="1" dirty="0" smtClean="0"/>
              <a:t>(2/2)</a:t>
            </a:r>
            <a:endParaRPr lang="zh-TW" altLang="en-US" sz="4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48" y="1794535"/>
            <a:ext cx="2862002" cy="5088003"/>
          </a:xfrm>
          <a:prstGeom prst="rect">
            <a:avLst/>
          </a:prstGeom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11" y="1781478"/>
            <a:ext cx="2869346" cy="510106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688290" y="4603901"/>
            <a:ext cx="3675018" cy="2062103"/>
          </a:xfrm>
          <a:prstGeom prst="rect">
            <a:avLst/>
          </a:prstGeom>
          <a:solidFill>
            <a:srgbClr val="FFFFFF">
              <a:alpha val="6902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“</a:t>
            </a:r>
            <a:r>
              <a:rPr lang="zh-TW" altLang="en-US" sz="3200" dirty="0"/>
              <a:t>任一位置附近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同樣也會出聲音景點選單，選擇自己需要的服務吧！</a:t>
            </a:r>
            <a:endParaRPr lang="zh-TW" altLang="en-US" sz="32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478"/>
            <a:ext cx="3007519" cy="53467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7320" y="4198952"/>
            <a:ext cx="2697540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4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導覽選單</a:t>
            </a:r>
            <a:r>
              <a:rPr lang="en-US" altLang="zh-TW" sz="4800" b="1" dirty="0" smtClean="0"/>
              <a:t>(1/4)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07891"/>
            <a:ext cx="3012824" cy="5356132"/>
          </a:xfrm>
        </p:spPr>
      </p:pic>
      <p:sp>
        <p:nvSpPr>
          <p:cNvPr id="5" name="橢圓 4"/>
          <p:cNvSpPr/>
          <p:nvPr/>
        </p:nvSpPr>
        <p:spPr>
          <a:xfrm>
            <a:off x="3155861" y="1977571"/>
            <a:ext cx="534297" cy="4963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650377" y="2521132"/>
            <a:ext cx="4963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我的景點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只看自己製作的聲音景點</a:t>
            </a:r>
            <a:endParaRPr lang="en-US" altLang="zh-TW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聲音景點製作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zh-TW" altLang="en-US" sz="3200" dirty="0" smtClean="0"/>
              <a:t>好景點要向大家介紹</a:t>
            </a:r>
            <a:endParaRPr lang="en-US" altLang="zh-TW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設定與關於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zh-TW" altLang="en-US" sz="3200" dirty="0" smtClean="0"/>
              <a:t>關閉說明指引畫</a:t>
            </a:r>
            <a:r>
              <a:rPr lang="zh-TW" altLang="en-US" sz="3200" dirty="0"/>
              <a:t>面</a:t>
            </a:r>
            <a:endParaRPr lang="en-US" altLang="zh-TW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b="1" dirty="0" smtClean="0"/>
              <a:t>登入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登入你的會員帳號</a:t>
            </a:r>
            <a:endParaRPr lang="zh-TW" altLang="en-US" sz="3200" dirty="0"/>
          </a:p>
        </p:txBody>
      </p:sp>
      <p:grpSp>
        <p:nvGrpSpPr>
          <p:cNvPr id="9" name="群組 8"/>
          <p:cNvGrpSpPr/>
          <p:nvPr/>
        </p:nvGrpSpPr>
        <p:grpSpPr>
          <a:xfrm>
            <a:off x="3564309" y="1088863"/>
            <a:ext cx="4897186" cy="1438054"/>
            <a:chOff x="3564309" y="1088863"/>
            <a:chExt cx="4897186" cy="1438054"/>
          </a:xfrm>
        </p:grpSpPr>
        <p:pic>
          <p:nvPicPr>
            <p:cNvPr id="7" name="內容版面配置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59802">
              <a:off x="3564309" y="1088863"/>
              <a:ext cx="1438054" cy="143805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5071987" y="1438558"/>
              <a:ext cx="33895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點選右上角圖示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0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7903" y="556076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400" b="1" dirty="0"/>
              <a:t>導覽</a:t>
            </a:r>
            <a:r>
              <a:rPr lang="zh-TW" altLang="en-US" sz="4400" b="1" dirty="0" smtClean="0"/>
              <a:t>選單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我的景點</a:t>
            </a:r>
            <a:r>
              <a:rPr lang="en-US" altLang="zh-TW" sz="4400" b="1" dirty="0" smtClean="0"/>
              <a:t>(2/4)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0222"/>
            <a:ext cx="3986106" cy="7086412"/>
          </a:xfrm>
        </p:spPr>
      </p:pic>
      <p:sp>
        <p:nvSpPr>
          <p:cNvPr id="5" name="矩形 4"/>
          <p:cNvSpPr/>
          <p:nvPr/>
        </p:nvSpPr>
        <p:spPr>
          <a:xfrm>
            <a:off x="1645920" y="3326449"/>
            <a:ext cx="2340186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135926" y="1327194"/>
            <a:ext cx="3843409" cy="5906103"/>
            <a:chOff x="4050774" y="1411048"/>
            <a:chExt cx="3843409" cy="59061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411048"/>
              <a:ext cx="3322183" cy="5906103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784039">
              <a:off x="4050774" y="3772157"/>
              <a:ext cx="1121471" cy="584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881085" y="5925863"/>
              <a:ext cx="2704012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/>
                <a:t>“</a:t>
              </a:r>
              <a:r>
                <a:rPr lang="zh-TW" altLang="en-US" sz="2400" b="1" dirty="0" smtClean="0"/>
                <a:t>我的景點</a:t>
              </a:r>
              <a:r>
                <a:rPr lang="en-US" altLang="zh-TW" sz="2400" b="1" dirty="0" smtClean="0"/>
                <a:t>”</a:t>
              </a:r>
              <a:r>
                <a:rPr lang="zh-TW" altLang="en-US" sz="2400" b="1" dirty="0" smtClean="0"/>
                <a:t>功能需要登入才能使用！</a:t>
              </a:r>
              <a:endParaRPr lang="zh-TW" altLang="en-US" sz="2400" b="1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806520" y="762295"/>
            <a:ext cx="4385479" cy="6095705"/>
            <a:chOff x="7806520" y="762295"/>
            <a:chExt cx="4385479" cy="6095705"/>
          </a:xfrm>
        </p:grpSpPr>
        <p:grpSp>
          <p:nvGrpSpPr>
            <p:cNvPr id="13" name="群組 12"/>
            <p:cNvGrpSpPr/>
            <p:nvPr/>
          </p:nvGrpSpPr>
          <p:grpSpPr>
            <a:xfrm>
              <a:off x="8532328" y="762295"/>
              <a:ext cx="3659671" cy="6095705"/>
              <a:chOff x="8532328" y="762295"/>
              <a:chExt cx="3659671" cy="6095705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2328" y="762295"/>
                <a:ext cx="3659671" cy="6095705"/>
              </a:xfrm>
              <a:prstGeom prst="rect">
                <a:avLst/>
              </a:prstGeom>
            </p:spPr>
          </p:pic>
          <p:sp>
            <p:nvSpPr>
              <p:cNvPr id="12" name="文字方塊 11"/>
              <p:cNvSpPr txBox="1"/>
              <p:nvPr/>
            </p:nvSpPr>
            <p:spPr>
              <a:xfrm>
                <a:off x="8895806" y="5466711"/>
                <a:ext cx="2743200" cy="83099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 smtClean="0"/>
                  <a:t>在地圖上搜尋自己的作品吧</a:t>
                </a:r>
                <a:r>
                  <a:rPr lang="zh-TW" altLang="en-US" sz="2400" b="1" dirty="0"/>
                  <a:t>！</a:t>
                </a:r>
              </a:p>
            </p:txBody>
          </p:sp>
        </p:grpSp>
        <p:sp>
          <p:nvSpPr>
            <p:cNvPr id="14" name="向右箭號 13"/>
            <p:cNvSpPr/>
            <p:nvPr/>
          </p:nvSpPr>
          <p:spPr>
            <a:xfrm rot="20371759">
              <a:off x="7806520" y="3987783"/>
              <a:ext cx="1121471" cy="584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5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4066412" y="1930400"/>
            <a:ext cx="3427786" cy="132343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/>
              <a:t>恭喜你已經成為導覽通了！</a:t>
            </a:r>
            <a:endParaRPr lang="en-US" altLang="zh-TW" sz="4000" b="1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/>
              <a:t>說明指引</a:t>
            </a:r>
            <a:r>
              <a:rPr lang="zh-TW" altLang="en-US" sz="4400" b="1" dirty="0" smtClean="0"/>
              <a:t>畫面</a:t>
            </a:r>
            <a:r>
              <a:rPr lang="en-US" altLang="zh-TW" sz="4400" b="1" dirty="0" smtClean="0"/>
              <a:t>(3/4)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35" y="858540"/>
            <a:ext cx="3695887" cy="6570467"/>
          </a:xfrm>
        </p:spPr>
      </p:pic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1" y="1706282"/>
            <a:ext cx="3986106" cy="70864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49691" y="3650705"/>
            <a:ext cx="2340186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0123836" y="2461517"/>
            <a:ext cx="1732983" cy="1492463"/>
            <a:chOff x="10629403" y="2563191"/>
            <a:chExt cx="1732983" cy="1492463"/>
          </a:xfrm>
        </p:grpSpPr>
        <p:sp>
          <p:nvSpPr>
            <p:cNvPr id="8" name="橢圓 7"/>
            <p:cNvSpPr/>
            <p:nvPr/>
          </p:nvSpPr>
          <p:spPr>
            <a:xfrm>
              <a:off x="10629403" y="3559265"/>
              <a:ext cx="534297" cy="49638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內容版面配置區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59802">
              <a:off x="10924332" y="2563191"/>
              <a:ext cx="1438054" cy="1438054"/>
            </a:xfrm>
            <a:prstGeom prst="rect">
              <a:avLst/>
            </a:prstGeom>
          </p:spPr>
        </p:pic>
      </p:grpSp>
      <p:sp>
        <p:nvSpPr>
          <p:cNvPr id="14" name="文字方塊 13"/>
          <p:cNvSpPr txBox="1"/>
          <p:nvPr/>
        </p:nvSpPr>
        <p:spPr>
          <a:xfrm>
            <a:off x="381691" y="4854514"/>
            <a:ext cx="3808186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你可以到</a:t>
            </a:r>
            <a:r>
              <a:rPr lang="en-US" altLang="zh-TW" sz="3200" b="1" dirty="0"/>
              <a:t>“</a:t>
            </a:r>
            <a:r>
              <a:rPr lang="zh-TW" altLang="en-US" sz="3200" b="1" dirty="0"/>
              <a:t>設定與關於</a:t>
            </a:r>
            <a:r>
              <a:rPr lang="en-US" altLang="zh-TW" sz="3200" b="1" dirty="0"/>
              <a:t>”</a:t>
            </a:r>
            <a:r>
              <a:rPr lang="zh-TW" altLang="en-US" sz="3200" b="1" dirty="0" smtClean="0"/>
              <a:t>選擇開啟</a:t>
            </a:r>
            <a:r>
              <a:rPr lang="en-US" altLang="zh-TW" sz="3200" b="1" dirty="0" smtClean="0"/>
              <a:t>/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關閉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/>
            </a:r>
            <a:br>
              <a:rPr lang="en-US" altLang="zh-TW" sz="3200" b="1" dirty="0" smtClean="0">
                <a:solidFill>
                  <a:srgbClr val="FF0000"/>
                </a:solidFill>
              </a:rPr>
            </a:br>
            <a:r>
              <a:rPr lang="en-US" altLang="zh-TW" sz="3200" b="1" dirty="0" smtClean="0"/>
              <a:t>”</a:t>
            </a:r>
            <a:r>
              <a:rPr lang="zh-TW" altLang="en-US" sz="3200" b="1" dirty="0" smtClean="0"/>
              <a:t>說明</a:t>
            </a:r>
            <a:r>
              <a:rPr lang="zh-TW" altLang="en-US" sz="3200" b="1" dirty="0"/>
              <a:t>指引</a:t>
            </a:r>
            <a:r>
              <a:rPr lang="zh-TW" altLang="en-US" sz="3200" b="1" dirty="0" smtClean="0"/>
              <a:t>畫面</a:t>
            </a:r>
            <a:r>
              <a:rPr lang="en-US" altLang="zh-TW" sz="3200" b="1" dirty="0" smtClean="0"/>
              <a:t>”</a:t>
            </a:r>
            <a:endParaRPr lang="en-US" altLang="zh-TW" sz="3200" b="1" dirty="0"/>
          </a:p>
        </p:txBody>
      </p:sp>
      <p:sp>
        <p:nvSpPr>
          <p:cNvPr id="15" name="向右箭號 14"/>
          <p:cNvSpPr/>
          <p:nvPr/>
        </p:nvSpPr>
        <p:spPr>
          <a:xfrm>
            <a:off x="4593497" y="3661517"/>
            <a:ext cx="1785284" cy="584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11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400" b="1" dirty="0"/>
              <a:t>導覽選單</a:t>
            </a:r>
            <a:r>
              <a:rPr lang="en-US" altLang="zh-TW" sz="4400" b="1" dirty="0" smtClean="0"/>
              <a:t>-</a:t>
            </a:r>
            <a:r>
              <a:rPr lang="zh-TW" altLang="en-US" sz="4400" b="1" dirty="0" smtClean="0"/>
              <a:t>聲音景點製作</a:t>
            </a:r>
            <a:r>
              <a:rPr lang="en-US" altLang="zh-TW" sz="4400" b="1" dirty="0" smtClean="0"/>
              <a:t>(</a:t>
            </a:r>
            <a:r>
              <a:rPr lang="en-US" altLang="zh-TW" sz="4400" b="1" dirty="0"/>
              <a:t>4</a:t>
            </a:r>
            <a:r>
              <a:rPr lang="en-US" altLang="zh-TW" sz="4400" b="1" dirty="0" smtClean="0"/>
              <a:t>/4)</a:t>
            </a:r>
            <a:endParaRPr lang="zh-TW" altLang="en-US" sz="4400" dirty="0"/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6" y="2147525"/>
            <a:ext cx="3718218" cy="6610166"/>
          </a:xfrm>
        </p:spPr>
      </p:pic>
      <p:sp>
        <p:nvSpPr>
          <p:cNvPr id="6" name="矩形 5"/>
          <p:cNvSpPr/>
          <p:nvPr/>
        </p:nvSpPr>
        <p:spPr>
          <a:xfrm>
            <a:off x="1839928" y="3417889"/>
            <a:ext cx="2340186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09" y="609600"/>
            <a:ext cx="3857625" cy="68580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20647129">
            <a:off x="4765588" y="3214258"/>
            <a:ext cx="1777788" cy="592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b="1" dirty="0"/>
              <a:t>聲音景</a:t>
            </a:r>
            <a:r>
              <a:rPr lang="zh-TW" altLang="en-US" sz="6000" b="1" dirty="0" smtClean="0"/>
              <a:t>點製作</a:t>
            </a:r>
            <a:r>
              <a:rPr lang="en-US" altLang="zh-TW" sz="6000" b="1" dirty="0" smtClean="0"/>
              <a:t>(1/9)</a:t>
            </a:r>
            <a:endParaRPr lang="zh-TW" altLang="en-US" sz="6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58" y="335280"/>
            <a:ext cx="3857625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17622" y="2794784"/>
            <a:ext cx="648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/>
              <a:t>有好景點要和大家分享？</a:t>
            </a:r>
            <a:endParaRPr lang="en-US" altLang="zh-TW" sz="4000" dirty="0" smtClean="0"/>
          </a:p>
          <a:p>
            <a:pPr algn="ctr"/>
            <a:r>
              <a:rPr lang="zh-TW" altLang="en-US" sz="4000" dirty="0" smtClean="0"/>
              <a:t>快來製作自己的聲音景點吧</a:t>
            </a:r>
            <a:r>
              <a:rPr lang="zh-TW" altLang="en-US" sz="40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40146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 smtClean="0"/>
              <a:t>製作聲音景點選單</a:t>
            </a:r>
            <a:r>
              <a:rPr lang="en-US" altLang="zh-TW" sz="4400" b="1" dirty="0" smtClean="0"/>
              <a:t>(2/9)</a:t>
            </a:r>
            <a:endParaRPr lang="zh-TW" altLang="en-US" sz="4400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7966"/>
            <a:ext cx="4168986" cy="7411531"/>
          </a:xfrm>
        </p:spPr>
      </p:pic>
      <p:sp>
        <p:nvSpPr>
          <p:cNvPr id="7" name="文字方塊 6"/>
          <p:cNvSpPr txBox="1"/>
          <p:nvPr/>
        </p:nvSpPr>
        <p:spPr>
          <a:xfrm>
            <a:off x="5577840" y="2207623"/>
            <a:ext cx="45197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建立聲音景點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zh-TW" altLang="en-US" sz="2800" dirty="0" smtClean="0"/>
              <a:t>建立自己的聲音景點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上傳 手機</a:t>
            </a:r>
            <a:r>
              <a:rPr lang="zh-TW" altLang="en-US" sz="2800" b="1" dirty="0"/>
              <a:t>暫</a:t>
            </a:r>
            <a:r>
              <a:rPr lang="zh-TW" altLang="en-US" sz="2800" b="1" dirty="0" smtClean="0"/>
              <a:t>存景點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和大家分享你的作品！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進入</a:t>
            </a:r>
            <a:r>
              <a:rPr lang="zh-TW" altLang="en-US" sz="2800" b="1" dirty="0"/>
              <a:t> </a:t>
            </a:r>
            <a:r>
              <a:rPr lang="zh-TW" altLang="en-US" sz="2800" b="1" dirty="0" smtClean="0"/>
              <a:t>文史脈流網站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zh-TW" altLang="en-US" sz="2800" dirty="0" smtClean="0"/>
              <a:t>去我們的官網瞧瞧吧！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關於文史脈流</a:t>
            </a:r>
            <a:r>
              <a:rPr lang="en-US" altLang="zh-TW" sz="2800" b="1" dirty="0" smtClean="0"/>
              <a:t>DEH</a:t>
            </a:r>
            <a:br>
              <a:rPr lang="en-US" altLang="zh-TW" sz="2800" b="1" dirty="0" smtClean="0"/>
            </a:br>
            <a:r>
              <a:rPr lang="zh-TW" altLang="en-US" sz="2800" dirty="0" smtClean="0"/>
              <a:t>關於我們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登出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登出你的帳號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63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90" y="324532"/>
            <a:ext cx="385762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455" y="457816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錄製聲音景點</a:t>
            </a:r>
            <a:r>
              <a:rPr lang="en-US" altLang="zh-TW" sz="4800" b="1" dirty="0" smtClean="0"/>
              <a:t>(3/9)</a:t>
            </a:r>
            <a:endParaRPr lang="zh-TW" altLang="en-US" sz="4800" b="1" dirty="0"/>
          </a:p>
        </p:txBody>
      </p:sp>
      <p:pic>
        <p:nvPicPr>
          <p:cNvPr id="4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029959"/>
            <a:ext cx="2936209" cy="5219927"/>
          </a:xfrm>
        </p:spPr>
      </p:pic>
      <p:sp>
        <p:nvSpPr>
          <p:cNvPr id="6" name="矩形 5"/>
          <p:cNvSpPr/>
          <p:nvPr/>
        </p:nvSpPr>
        <p:spPr>
          <a:xfrm>
            <a:off x="1852091" y="2638697"/>
            <a:ext cx="1761451" cy="348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3958808" y="2446996"/>
            <a:ext cx="2972864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5263261" y="1173416"/>
            <a:ext cx="5950474" cy="3630814"/>
            <a:chOff x="4746479" y="1067525"/>
            <a:chExt cx="5950474" cy="2995024"/>
          </a:xfrm>
        </p:grpSpPr>
        <p:sp>
          <p:nvSpPr>
            <p:cNvPr id="8" name="矩形 7"/>
            <p:cNvSpPr/>
            <p:nvPr/>
          </p:nvSpPr>
          <p:spPr>
            <a:xfrm>
              <a:off x="6589310" y="1067525"/>
              <a:ext cx="4107643" cy="2995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圖說文字 10"/>
            <p:cNvSpPr/>
            <p:nvPr/>
          </p:nvSpPr>
          <p:spPr>
            <a:xfrm>
              <a:off x="4746479" y="3042616"/>
              <a:ext cx="1574801" cy="735524"/>
            </a:xfrm>
            <a:prstGeom prst="wedgeRoundRectCallout">
              <a:avLst>
                <a:gd name="adj1" fmla="val 74329"/>
                <a:gd name="adj2" fmla="val -79722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775593" y="3115742"/>
              <a:ext cx="1516572" cy="650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 smtClean="0"/>
                <a:t>填寫景點資訊</a:t>
              </a:r>
              <a:endParaRPr lang="zh-TW" altLang="en-US" sz="2400" b="1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258411" y="324532"/>
            <a:ext cx="6279358" cy="6858000"/>
            <a:chOff x="1572817" y="533822"/>
            <a:chExt cx="6279358" cy="6858000"/>
          </a:xfrm>
        </p:grpSpPr>
        <p:sp>
          <p:nvSpPr>
            <p:cNvPr id="14" name="矩形 13"/>
            <p:cNvSpPr/>
            <p:nvPr/>
          </p:nvSpPr>
          <p:spPr>
            <a:xfrm>
              <a:off x="7018907" y="5120455"/>
              <a:ext cx="833268" cy="4414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454" y="533822"/>
              <a:ext cx="3857625" cy="6858000"/>
            </a:xfrm>
            <a:prstGeom prst="rect">
              <a:avLst/>
            </a:prstGeom>
          </p:spPr>
        </p:pic>
        <p:sp>
          <p:nvSpPr>
            <p:cNvPr id="16" name="向右箭號 15"/>
            <p:cNvSpPr/>
            <p:nvPr/>
          </p:nvSpPr>
          <p:spPr>
            <a:xfrm rot="12996691">
              <a:off x="4766759" y="3541378"/>
              <a:ext cx="2797873" cy="10711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4984325" y="4262119"/>
              <a:ext cx="1711960" cy="928688"/>
              <a:chOff x="4893239" y="4980806"/>
              <a:chExt cx="1711960" cy="928688"/>
            </a:xfrm>
          </p:grpSpPr>
          <p:sp>
            <p:nvSpPr>
              <p:cNvPr id="17" name="圓角矩形圖說文字 16"/>
              <p:cNvSpPr/>
              <p:nvPr/>
            </p:nvSpPr>
            <p:spPr>
              <a:xfrm>
                <a:off x="4893239" y="4980806"/>
                <a:ext cx="1574800" cy="928688"/>
              </a:xfrm>
              <a:prstGeom prst="wedgeRoundRectCallout">
                <a:avLst>
                  <a:gd name="adj1" fmla="val -74980"/>
                  <a:gd name="adj2" fmla="val -50183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5011530" y="5131256"/>
                <a:ext cx="15936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 smtClean="0"/>
                  <a:t>按下</a:t>
                </a:r>
                <a:r>
                  <a:rPr lang="en-US" altLang="zh-TW" sz="2000" b="1" dirty="0" smtClean="0"/>
                  <a:t>“start”</a:t>
                </a:r>
                <a:r>
                  <a:rPr lang="zh-TW" altLang="en-US" sz="2000" b="1" dirty="0" smtClean="0"/>
                  <a:t>開始</a:t>
                </a:r>
                <a:r>
                  <a:rPr lang="zh-TW" altLang="en-US" sz="2000" b="1" dirty="0"/>
                  <a:t>錄音</a:t>
                </a:r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1572817" y="5407296"/>
              <a:ext cx="1604986" cy="928688"/>
              <a:chOff x="1572817" y="5407296"/>
              <a:chExt cx="1604986" cy="928688"/>
            </a:xfrm>
          </p:grpSpPr>
          <p:sp>
            <p:nvSpPr>
              <p:cNvPr id="20" name="圓角矩形圖說文字 19"/>
              <p:cNvSpPr/>
              <p:nvPr/>
            </p:nvSpPr>
            <p:spPr>
              <a:xfrm>
                <a:off x="1572817" y="5407296"/>
                <a:ext cx="1574800" cy="928688"/>
              </a:xfrm>
              <a:prstGeom prst="wedgeRoundRectCallout">
                <a:avLst>
                  <a:gd name="adj1" fmla="val 111656"/>
                  <a:gd name="adj2" fmla="val 28587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1742640" y="5517697"/>
                <a:ext cx="14351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 smtClean="0"/>
                  <a:t>錄音完畢，返回製作</a:t>
                </a:r>
                <a:endParaRPr lang="zh-TW" altLang="en-US" sz="2000" b="1" dirty="0"/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6567462" y="5403856"/>
            <a:ext cx="2972921" cy="1321512"/>
            <a:chOff x="6092702" y="4586905"/>
            <a:chExt cx="2972921" cy="1321512"/>
          </a:xfrm>
        </p:grpSpPr>
        <p:sp>
          <p:nvSpPr>
            <p:cNvPr id="29" name="矩形 28"/>
            <p:cNvSpPr/>
            <p:nvPr/>
          </p:nvSpPr>
          <p:spPr>
            <a:xfrm>
              <a:off x="8232355" y="4586905"/>
              <a:ext cx="833268" cy="4414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圖說文字 29"/>
            <p:cNvSpPr/>
            <p:nvPr/>
          </p:nvSpPr>
          <p:spPr>
            <a:xfrm>
              <a:off x="6092702" y="4979729"/>
              <a:ext cx="1574800" cy="928688"/>
            </a:xfrm>
            <a:prstGeom prst="wedgeRoundRectCallout">
              <a:avLst>
                <a:gd name="adj1" fmla="val 87600"/>
                <a:gd name="adj2" fmla="val -72687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247672" y="5130179"/>
              <a:ext cx="12267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/>
                <a:t>將完成的作品</a:t>
              </a:r>
              <a:r>
                <a:rPr lang="zh-TW" altLang="en-US" sz="2000" b="1" dirty="0"/>
                <a:t>暫</a:t>
              </a:r>
              <a:r>
                <a:rPr lang="zh-TW" altLang="en-US" sz="2000" b="1" dirty="0" smtClean="0"/>
                <a:t>存</a:t>
              </a:r>
              <a:r>
                <a:rPr lang="zh-TW" altLang="en-US" sz="2000" b="1" dirty="0"/>
                <a:t>！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2903909" y="358209"/>
            <a:ext cx="7868305" cy="6858000"/>
            <a:chOff x="2903909" y="358209"/>
            <a:chExt cx="7868305" cy="6858000"/>
          </a:xfrm>
        </p:grpSpPr>
        <p:grpSp>
          <p:nvGrpSpPr>
            <p:cNvPr id="28" name="群組 27"/>
            <p:cNvGrpSpPr/>
            <p:nvPr/>
          </p:nvGrpSpPr>
          <p:grpSpPr>
            <a:xfrm>
              <a:off x="2903909" y="358209"/>
              <a:ext cx="7868305" cy="6858000"/>
              <a:chOff x="2524185" y="136652"/>
              <a:chExt cx="7868305" cy="6858000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185" y="136652"/>
                <a:ext cx="3857625" cy="685800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>
                <a:off x="9559222" y="4928065"/>
                <a:ext cx="833268" cy="44142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2687309" y="4161024"/>
                <a:ext cx="3277513" cy="138499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dirty="0" smtClean="0"/>
                  <a:t>錄製完畢，趕緊來試聽看看自己的成果吧！</a:t>
                </a:r>
                <a:endParaRPr lang="zh-TW" altLang="en-US" sz="2800" b="1" dirty="0"/>
              </a:p>
            </p:txBody>
          </p:sp>
          <p:sp>
            <p:nvSpPr>
              <p:cNvPr id="26" name="向右箭號 25"/>
              <p:cNvSpPr/>
              <p:nvPr/>
            </p:nvSpPr>
            <p:spPr>
              <a:xfrm rot="11491278">
                <a:off x="5944876" y="4427108"/>
                <a:ext cx="3510375" cy="97971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842" y="1975753"/>
              <a:ext cx="695241" cy="695241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909" y="1969188"/>
              <a:ext cx="719112" cy="719112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686" y="1981330"/>
              <a:ext cx="694828" cy="6948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2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3" y="1903184"/>
            <a:ext cx="2972567" cy="528456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/>
              <a:t>手動定位</a:t>
            </a:r>
            <a:r>
              <a:rPr lang="en-US" altLang="zh-TW" sz="5400" b="1" dirty="0" smtClean="0"/>
              <a:t>(4/9)</a:t>
            </a:r>
            <a:endParaRPr lang="zh-TW" altLang="en-US" sz="5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798320" y="964808"/>
            <a:ext cx="6279408" cy="2092885"/>
            <a:chOff x="1798320" y="964808"/>
            <a:chExt cx="6279408" cy="2092885"/>
          </a:xfrm>
        </p:grpSpPr>
        <p:grpSp>
          <p:nvGrpSpPr>
            <p:cNvPr id="13" name="群組 12"/>
            <p:cNvGrpSpPr/>
            <p:nvPr/>
          </p:nvGrpSpPr>
          <p:grpSpPr>
            <a:xfrm>
              <a:off x="1798320" y="964808"/>
              <a:ext cx="6279408" cy="1935458"/>
              <a:chOff x="1798320" y="964808"/>
              <a:chExt cx="6279408" cy="1935458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3400820" y="964808"/>
                <a:ext cx="4676908" cy="1438054"/>
                <a:chOff x="3784587" y="934212"/>
                <a:chExt cx="4676908" cy="1438054"/>
              </a:xfrm>
            </p:grpSpPr>
            <p:pic>
              <p:nvPicPr>
                <p:cNvPr id="10" name="內容版面配置區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959802">
                  <a:off x="3784587" y="934212"/>
                  <a:ext cx="1438054" cy="1438054"/>
                </a:xfrm>
                <a:prstGeom prst="rect">
                  <a:avLst/>
                </a:prstGeom>
              </p:spPr>
            </p:pic>
            <p:sp>
              <p:nvSpPr>
                <p:cNvPr id="11" name="文字方塊 10"/>
                <p:cNvSpPr txBox="1"/>
                <p:nvPr/>
              </p:nvSpPr>
              <p:spPr>
                <a:xfrm>
                  <a:off x="5071987" y="1438558"/>
                  <a:ext cx="338950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3200" b="1" dirty="0" smtClean="0"/>
                    <a:t>點選右上角圖示</a:t>
                  </a:r>
                  <a:endParaRPr lang="zh-TW" altLang="en-US" sz="3200" b="1" dirty="0"/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1798320" y="2495317"/>
                <a:ext cx="1662056" cy="4049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836106" y="2121164"/>
              <a:ext cx="761999" cy="3433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551474" y="2472918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642572" y="1968856"/>
              <a:ext cx="76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554372" y="3872709"/>
            <a:ext cx="3375091" cy="1300045"/>
            <a:chOff x="8554372" y="3872709"/>
            <a:chExt cx="3375091" cy="1300045"/>
          </a:xfrm>
        </p:grpSpPr>
        <p:sp>
          <p:nvSpPr>
            <p:cNvPr id="14" name="矩形 13"/>
            <p:cNvSpPr/>
            <p:nvPr/>
          </p:nvSpPr>
          <p:spPr>
            <a:xfrm>
              <a:off x="10267407" y="3872709"/>
              <a:ext cx="1662056" cy="404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8554372" y="4545467"/>
              <a:ext cx="1910628" cy="627287"/>
              <a:chOff x="8930889" y="4787395"/>
              <a:chExt cx="1910628" cy="627287"/>
            </a:xfrm>
          </p:grpSpPr>
          <p:sp>
            <p:nvSpPr>
              <p:cNvPr id="19" name="圓角矩形圖說文字 18"/>
              <p:cNvSpPr/>
              <p:nvPr/>
            </p:nvSpPr>
            <p:spPr>
              <a:xfrm>
                <a:off x="8930889" y="4787395"/>
                <a:ext cx="1910628" cy="627287"/>
              </a:xfrm>
              <a:prstGeom prst="wedgeRoundRectCallout">
                <a:avLst>
                  <a:gd name="adj1" fmla="val 68814"/>
                  <a:gd name="adj2" fmla="val -114195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019622" y="4875331"/>
                <a:ext cx="17331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 smtClean="0"/>
                  <a:t>點選</a:t>
                </a:r>
                <a:r>
                  <a:rPr lang="en-US" altLang="zh-TW" sz="2400" b="1" dirty="0" smtClean="0"/>
                  <a:t>“</a:t>
                </a:r>
                <a:r>
                  <a:rPr lang="zh-TW" altLang="en-US" sz="2400" b="1" dirty="0" smtClean="0"/>
                  <a:t>確認</a:t>
                </a:r>
                <a:r>
                  <a:rPr lang="en-US" altLang="zh-TW" sz="2400" b="1" dirty="0" smtClean="0"/>
                  <a:t>”</a:t>
                </a:r>
                <a:endParaRPr lang="zh-TW" altLang="en-US" sz="2400" b="1" dirty="0"/>
              </a:p>
            </p:txBody>
          </p:sp>
        </p:grpSp>
      </p:grpSp>
      <p:sp>
        <p:nvSpPr>
          <p:cNvPr id="23" name="文字方塊 22"/>
          <p:cNvSpPr txBox="1"/>
          <p:nvPr/>
        </p:nvSpPr>
        <p:spPr>
          <a:xfrm>
            <a:off x="3717023" y="2712236"/>
            <a:ext cx="4526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在錄製聲音時，程式會自動幫您紀錄所在的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位置</a:t>
            </a:r>
            <a:r>
              <a:rPr lang="zh-TW" altLang="en-US" sz="3200" b="1" dirty="0" smtClean="0"/>
              <a:t>及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地址</a:t>
            </a:r>
            <a:r>
              <a:rPr lang="zh-TW" altLang="en-US" sz="3200" b="1" dirty="0" smtClean="0"/>
              <a:t>，但如果想要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換個位置</a:t>
            </a:r>
            <a:r>
              <a:rPr lang="zh-TW" altLang="en-US" sz="3200" b="1" dirty="0" smtClean="0"/>
              <a:t>該怎麼辦呢？</a:t>
            </a:r>
            <a:endParaRPr lang="zh-TW" altLang="en-US" sz="32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639669" y="5172754"/>
            <a:ext cx="436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/>
              <a:t>使用手動定位功能吧！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756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/>
          <p:cNvSpPr txBox="1"/>
          <p:nvPr/>
        </p:nvSpPr>
        <p:spPr>
          <a:xfrm>
            <a:off x="6278361" y="2528263"/>
            <a:ext cx="3884255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/>
              <a:t>文字不夠表達景點的特色嗎？</a:t>
            </a:r>
            <a:endParaRPr lang="en-US" altLang="zh-TW" sz="3200" b="1" dirty="0" smtClean="0"/>
          </a:p>
          <a:p>
            <a:pPr algn="ctr"/>
            <a:r>
              <a:rPr lang="zh-TW" altLang="en-US" sz="3200" b="1" dirty="0" smtClean="0"/>
              <a:t>利用</a:t>
            </a:r>
            <a:r>
              <a:rPr lang="en-US" altLang="zh-TW" sz="3200" b="1" dirty="0" smtClean="0"/>
              <a:t>“</a:t>
            </a:r>
            <a:r>
              <a:rPr lang="zh-TW" altLang="en-US" sz="3200" b="1" dirty="0" smtClean="0"/>
              <a:t>錄製導覽解說</a:t>
            </a:r>
            <a:r>
              <a:rPr lang="en-US" altLang="zh-TW" sz="3200" b="1" dirty="0" smtClean="0"/>
              <a:t>”</a:t>
            </a:r>
            <a:r>
              <a:rPr lang="zh-TW" altLang="en-US" sz="3200" b="1" dirty="0" smtClean="0"/>
              <a:t>來為你的</a:t>
            </a:r>
            <a:r>
              <a:rPr lang="en-US" altLang="zh-TW" sz="3200" b="1" dirty="0" smtClean="0"/>
              <a:t>POI</a:t>
            </a:r>
            <a:r>
              <a:rPr lang="zh-TW" altLang="en-US" sz="3200" b="1" dirty="0" smtClean="0"/>
              <a:t>增色吧！</a:t>
            </a:r>
            <a:endParaRPr lang="zh-TW" altLang="en-US" sz="32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347" y="653527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6000" b="1" dirty="0" smtClean="0"/>
              <a:t>錄製導覽解說</a:t>
            </a:r>
            <a:r>
              <a:rPr lang="en-US" altLang="zh-TW" sz="6000" b="1" dirty="0" smtClean="0"/>
              <a:t>(5/9)</a:t>
            </a:r>
            <a:endParaRPr lang="zh-TW" altLang="en-US" sz="60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0" y="2550203"/>
            <a:ext cx="3801505" cy="6758231"/>
          </a:xfrm>
        </p:spPr>
      </p:pic>
      <p:grpSp>
        <p:nvGrpSpPr>
          <p:cNvPr id="15" name="群組 14"/>
          <p:cNvGrpSpPr/>
          <p:nvPr/>
        </p:nvGrpSpPr>
        <p:grpSpPr>
          <a:xfrm>
            <a:off x="2028850" y="1093168"/>
            <a:ext cx="3946330" cy="4337674"/>
            <a:chOff x="1801519" y="1680544"/>
            <a:chExt cx="3946330" cy="433767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642" y="1680544"/>
              <a:ext cx="1591207" cy="282881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801519" y="4496525"/>
              <a:ext cx="1662056" cy="404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23564">
              <a:off x="2969740" y="4549054"/>
              <a:ext cx="1469164" cy="1469164"/>
            </a:xfrm>
            <a:prstGeom prst="rect">
              <a:avLst/>
            </a:prstGeom>
          </p:spPr>
        </p:pic>
        <p:sp>
          <p:nvSpPr>
            <p:cNvPr id="9" name="向右箭號 8"/>
            <p:cNvSpPr/>
            <p:nvPr/>
          </p:nvSpPr>
          <p:spPr>
            <a:xfrm rot="18848061">
              <a:off x="3221311" y="3454223"/>
              <a:ext cx="1494239" cy="7073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554824" y="816451"/>
            <a:ext cx="4581162" cy="6858000"/>
            <a:chOff x="5554824" y="816451"/>
            <a:chExt cx="4581162" cy="6858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361" y="816451"/>
              <a:ext cx="3857625" cy="6858000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 rot="1205599">
              <a:off x="5554824" y="1882539"/>
              <a:ext cx="2325706" cy="6769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096682" y="2205408"/>
            <a:ext cx="3874631" cy="2591809"/>
            <a:chOff x="6096682" y="2205408"/>
            <a:chExt cx="3874631" cy="2591809"/>
          </a:xfrm>
        </p:grpSpPr>
        <p:grpSp>
          <p:nvGrpSpPr>
            <p:cNvPr id="20" name="群組 19"/>
            <p:cNvGrpSpPr/>
            <p:nvPr/>
          </p:nvGrpSpPr>
          <p:grpSpPr>
            <a:xfrm>
              <a:off x="6096682" y="2205408"/>
              <a:ext cx="3874631" cy="2591809"/>
              <a:chOff x="6096682" y="2205408"/>
              <a:chExt cx="3874631" cy="2591809"/>
            </a:xfrm>
          </p:grpSpPr>
          <p:sp>
            <p:nvSpPr>
              <p:cNvPr id="18" name="圓角矩形圖說文字 17"/>
              <p:cNvSpPr/>
              <p:nvPr/>
            </p:nvSpPr>
            <p:spPr>
              <a:xfrm>
                <a:off x="6096682" y="3468413"/>
                <a:ext cx="1726152" cy="1328804"/>
              </a:xfrm>
              <a:prstGeom prst="wedgeRoundRectCallout">
                <a:avLst>
                  <a:gd name="adj1" fmla="val 65402"/>
                  <a:gd name="adj2" fmla="val -124174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991550" y="2205408"/>
                <a:ext cx="1979763" cy="4049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1" name="文字方塊 20"/>
            <p:cNvSpPr txBox="1"/>
            <p:nvPr/>
          </p:nvSpPr>
          <p:spPr>
            <a:xfrm>
              <a:off x="6401226" y="3658075"/>
              <a:ext cx="12702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/>
                <a:t>不滿意？</a:t>
              </a:r>
              <a:endParaRPr lang="en-US" altLang="zh-TW" sz="2000" b="1" dirty="0" smtClean="0"/>
            </a:p>
            <a:p>
              <a:pPr algn="ctr"/>
              <a:r>
                <a:rPr lang="zh-TW" altLang="en-US" sz="2000" b="1" dirty="0" smtClean="0"/>
                <a:t>刪除後再來一次吧</a:t>
              </a:r>
              <a:r>
                <a:rPr lang="zh-TW" altLang="en-US" sz="2000" b="1" dirty="0"/>
                <a:t>！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7989652" y="2682976"/>
            <a:ext cx="4072252" cy="4659620"/>
            <a:chOff x="7989652" y="2682976"/>
            <a:chExt cx="4072252" cy="4659620"/>
          </a:xfrm>
        </p:grpSpPr>
        <p:grpSp>
          <p:nvGrpSpPr>
            <p:cNvPr id="3" name="群組 2"/>
            <p:cNvGrpSpPr/>
            <p:nvPr/>
          </p:nvGrpSpPr>
          <p:grpSpPr>
            <a:xfrm>
              <a:off x="9985000" y="3594800"/>
              <a:ext cx="2076904" cy="3747796"/>
              <a:chOff x="2903909" y="358209"/>
              <a:chExt cx="3857625" cy="6858000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909" y="358209"/>
                <a:ext cx="3857625" cy="6858000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9842" y="1975753"/>
                <a:ext cx="695241" cy="695241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3909" y="1969188"/>
                <a:ext cx="719112" cy="719112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0686" y="1981330"/>
                <a:ext cx="694828" cy="694828"/>
              </a:xfrm>
              <a:prstGeom prst="rect">
                <a:avLst/>
              </a:prstGeom>
            </p:spPr>
          </p:pic>
        </p:grpSp>
        <p:grpSp>
          <p:nvGrpSpPr>
            <p:cNvPr id="14" name="群組 13"/>
            <p:cNvGrpSpPr/>
            <p:nvPr/>
          </p:nvGrpSpPr>
          <p:grpSpPr>
            <a:xfrm>
              <a:off x="7989652" y="2682976"/>
              <a:ext cx="2092708" cy="1834119"/>
              <a:chOff x="7989652" y="2682976"/>
              <a:chExt cx="1981662" cy="1651079"/>
            </a:xfrm>
          </p:grpSpPr>
          <p:sp>
            <p:nvSpPr>
              <p:cNvPr id="12" name="向右箭號 11"/>
              <p:cNvSpPr/>
              <p:nvPr/>
            </p:nvSpPr>
            <p:spPr>
              <a:xfrm rot="3432442">
                <a:off x="8944947" y="3376744"/>
                <a:ext cx="1341715" cy="5729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989652" y="2682976"/>
                <a:ext cx="1981662" cy="4049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8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2748" y="468141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下載</a:t>
            </a:r>
            <a:r>
              <a:rPr lang="en-US" altLang="zh-TW" sz="4800" b="1" dirty="0" smtClean="0"/>
              <a:t>DEH Audio(1/3)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7" y="1384487"/>
            <a:ext cx="3358987" cy="5971534"/>
          </a:xfrm>
        </p:spPr>
      </p:pic>
      <p:sp>
        <p:nvSpPr>
          <p:cNvPr id="9" name="文字方塊 8"/>
          <p:cNvSpPr txBox="1"/>
          <p:nvPr/>
        </p:nvSpPr>
        <p:spPr>
          <a:xfrm>
            <a:off x="4724472" y="1643971"/>
            <a:ext cx="6015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開啟</a:t>
            </a:r>
            <a:r>
              <a:rPr lang="en-US" altLang="zh-TW" sz="2800" dirty="0" smtClean="0"/>
              <a:t>Google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Play</a:t>
            </a:r>
          </a:p>
          <a:p>
            <a:r>
              <a:rPr lang="en-US" altLang="zh-TW" sz="2800" dirty="0" smtClean="0"/>
              <a:t>2.</a:t>
            </a:r>
            <a:r>
              <a:rPr lang="zh-TW" altLang="en-US" sz="2800" dirty="0" smtClean="0"/>
              <a:t>點選搜尋</a:t>
            </a:r>
            <a:endParaRPr lang="en-US" altLang="zh-TW" sz="2800" dirty="0" smtClean="0"/>
          </a:p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輸入 </a:t>
            </a:r>
            <a:r>
              <a:rPr lang="en-US" altLang="zh-TW" sz="2800" dirty="0" smtClean="0"/>
              <a:t>“</a:t>
            </a:r>
            <a:r>
              <a:rPr lang="en-US" altLang="zh-TW" sz="2800" dirty="0" smtClean="0">
                <a:solidFill>
                  <a:srgbClr val="C00000"/>
                </a:solidFill>
              </a:rPr>
              <a:t>DEH</a:t>
            </a:r>
            <a:r>
              <a:rPr lang="zh-TW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TW" sz="2800" dirty="0" smtClean="0">
                <a:solidFill>
                  <a:srgbClr val="C00000"/>
                </a:solidFill>
              </a:rPr>
              <a:t>Audio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或 </a:t>
            </a:r>
            <a:r>
              <a:rPr lang="en-US" altLang="zh-TW" sz="2800" dirty="0" smtClean="0"/>
              <a:t>”</a:t>
            </a:r>
            <a:r>
              <a:rPr lang="zh-TW" altLang="en-US" sz="2800" b="1" dirty="0" smtClean="0">
                <a:solidFill>
                  <a:srgbClr val="C00000"/>
                </a:solidFill>
              </a:rPr>
              <a:t>文史脈流</a:t>
            </a:r>
            <a:r>
              <a:rPr lang="en-US" altLang="zh-TW" sz="2800" dirty="0" smtClean="0"/>
              <a:t>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10361" y="1602520"/>
            <a:ext cx="89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1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3513909" y="1351583"/>
            <a:ext cx="1437173" cy="738473"/>
            <a:chOff x="3513909" y="1351583"/>
            <a:chExt cx="1437173" cy="738473"/>
          </a:xfrm>
        </p:grpSpPr>
        <p:sp>
          <p:nvSpPr>
            <p:cNvPr id="6" name="橢圓 5"/>
            <p:cNvSpPr/>
            <p:nvPr/>
          </p:nvSpPr>
          <p:spPr>
            <a:xfrm>
              <a:off x="3513909" y="1567542"/>
              <a:ext cx="574765" cy="52251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056017" y="1351583"/>
              <a:ext cx="8950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3742249" y="2090057"/>
            <a:ext cx="6329215" cy="8199351"/>
            <a:chOff x="3742249" y="2090057"/>
            <a:chExt cx="6329215" cy="8199351"/>
          </a:xfrm>
        </p:grpSpPr>
        <p:grpSp>
          <p:nvGrpSpPr>
            <p:cNvPr id="14" name="群組 13"/>
            <p:cNvGrpSpPr/>
            <p:nvPr/>
          </p:nvGrpSpPr>
          <p:grpSpPr>
            <a:xfrm>
              <a:off x="3742249" y="2090057"/>
              <a:ext cx="6329214" cy="8199351"/>
              <a:chOff x="3742249" y="2090057"/>
              <a:chExt cx="6329214" cy="8199351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1129" y="3426592"/>
                <a:ext cx="3860334" cy="6862816"/>
              </a:xfrm>
              <a:prstGeom prst="rect">
                <a:avLst/>
              </a:prstGeom>
            </p:spPr>
          </p:pic>
          <p:sp>
            <p:nvSpPr>
              <p:cNvPr id="7" name="上彎箭號 6"/>
              <p:cNvSpPr/>
              <p:nvPr/>
            </p:nvSpPr>
            <p:spPr>
              <a:xfrm rot="5400000">
                <a:off x="3628078" y="2204228"/>
                <a:ext cx="2508070" cy="2279727"/>
              </a:xfrm>
              <a:prstGeom prst="bentUpArrow">
                <a:avLst>
                  <a:gd name="adj1" fmla="val 5130"/>
                  <a:gd name="adj2" fmla="val 8944"/>
                  <a:gd name="adj3" fmla="val 1429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9037048" y="3766048"/>
                <a:ext cx="8950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0000"/>
                    </a:solidFill>
                  </a:rPr>
                  <a:t>3</a:t>
                </a:r>
                <a:endParaRPr lang="zh-TW" altLang="en-US" sz="3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250318" y="3801291"/>
              <a:ext cx="3821146" cy="4441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5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2734" y="4953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修改</a:t>
            </a:r>
            <a:r>
              <a:rPr lang="en-US" altLang="zh-TW" sz="4800" b="1" dirty="0" smtClean="0"/>
              <a:t>/</a:t>
            </a:r>
            <a:r>
              <a:rPr lang="zh-TW" altLang="en-US" sz="4800" b="1" dirty="0" smtClean="0"/>
              <a:t>刪除景點</a:t>
            </a:r>
            <a:r>
              <a:rPr lang="en-US" altLang="zh-TW" sz="4800" b="1" dirty="0" smtClean="0"/>
              <a:t>(6/9)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8" y="1520508"/>
            <a:ext cx="3254586" cy="5785931"/>
          </a:xfrm>
        </p:spPr>
      </p:pic>
      <p:sp>
        <p:nvSpPr>
          <p:cNvPr id="7" name="矩形 6"/>
          <p:cNvSpPr/>
          <p:nvPr/>
        </p:nvSpPr>
        <p:spPr>
          <a:xfrm>
            <a:off x="983878" y="3795818"/>
            <a:ext cx="3287675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884046" y="2885437"/>
            <a:ext cx="6736057" cy="1897686"/>
            <a:chOff x="3884046" y="2885437"/>
            <a:chExt cx="6736057" cy="1897686"/>
          </a:xfrm>
        </p:grpSpPr>
        <p:sp>
          <p:nvSpPr>
            <p:cNvPr id="6" name="文字方塊 5"/>
            <p:cNvSpPr txBox="1"/>
            <p:nvPr/>
          </p:nvSpPr>
          <p:spPr>
            <a:xfrm>
              <a:off x="5617029" y="3213463"/>
              <a:ext cx="50030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3200" dirty="0" smtClean="0"/>
                <a:t>還有什麼需要補充的？</a:t>
              </a:r>
              <a:r>
                <a:rPr lang="zh-TW" altLang="en-US" sz="3200" dirty="0"/>
                <a:t>輕</a:t>
              </a:r>
              <a:r>
                <a:rPr lang="zh-TW" altLang="en-US" sz="3200" dirty="0" smtClean="0"/>
                <a:t>點一下即可修改！</a:t>
              </a:r>
              <a:endParaRPr lang="en-US" altLang="zh-TW" sz="32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3200" dirty="0" smtClean="0"/>
                <a:t>不滿意？長按刪除景點！</a:t>
              </a:r>
              <a:endParaRPr lang="zh-TW" altLang="en-US" sz="3200" dirty="0"/>
            </a:p>
          </p:txBody>
        </p:sp>
        <p:pic>
          <p:nvPicPr>
            <p:cNvPr id="5" name="內容版面配置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59802">
              <a:off x="3884046" y="2885437"/>
              <a:ext cx="1438054" cy="1438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8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905" y="458083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 smtClean="0"/>
              <a:t>上傳手機</a:t>
            </a:r>
            <a:r>
              <a:rPr lang="zh-TW" altLang="en-US" sz="4800" b="1" dirty="0"/>
              <a:t>暫</a:t>
            </a:r>
            <a:r>
              <a:rPr lang="zh-TW" altLang="en-US" sz="4800" b="1" dirty="0" smtClean="0"/>
              <a:t>存景點</a:t>
            </a:r>
            <a:r>
              <a:rPr lang="en-US" altLang="zh-TW" sz="4800" b="1" dirty="0" smtClean="0"/>
              <a:t>(</a:t>
            </a:r>
            <a:r>
              <a:rPr lang="en-US" altLang="zh-TW" sz="4800" b="1" dirty="0"/>
              <a:t>7</a:t>
            </a:r>
            <a:r>
              <a:rPr lang="en-US" altLang="zh-TW" sz="4800" b="1" dirty="0" smtClean="0"/>
              <a:t>/9)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2" y="1716450"/>
            <a:ext cx="3163992" cy="5624875"/>
          </a:xfrm>
        </p:spPr>
      </p:pic>
      <p:sp>
        <p:nvSpPr>
          <p:cNvPr id="5" name="矩形 4"/>
          <p:cNvSpPr/>
          <p:nvPr/>
        </p:nvSpPr>
        <p:spPr>
          <a:xfrm>
            <a:off x="2104636" y="2834775"/>
            <a:ext cx="1828129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4279992" y="483325"/>
            <a:ext cx="5716221" cy="6858000"/>
            <a:chOff x="4279992" y="483325"/>
            <a:chExt cx="5716221" cy="68580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588" y="483325"/>
              <a:ext cx="3857625" cy="68580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20837178">
              <a:off x="4279992" y="2345240"/>
              <a:ext cx="1914216" cy="6923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032202" y="483325"/>
            <a:ext cx="4328675" cy="6858000"/>
            <a:chOff x="6032202" y="483325"/>
            <a:chExt cx="4328675" cy="68580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848" y="483325"/>
              <a:ext cx="3857625" cy="6858000"/>
            </a:xfrm>
            <a:prstGeom prst="rect">
              <a:avLst/>
            </a:prstGeom>
          </p:spPr>
        </p:pic>
        <p:grpSp>
          <p:nvGrpSpPr>
            <p:cNvPr id="13" name="群組 12"/>
            <p:cNvGrpSpPr/>
            <p:nvPr/>
          </p:nvGrpSpPr>
          <p:grpSpPr>
            <a:xfrm>
              <a:off x="6032202" y="1344293"/>
              <a:ext cx="4328675" cy="1954826"/>
              <a:chOff x="6032202" y="1344293"/>
              <a:chExt cx="4328675" cy="195482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032202" y="1344293"/>
                <a:ext cx="4188406" cy="4049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8645808" y="2370431"/>
                <a:ext cx="1715069" cy="928688"/>
                <a:chOff x="8645808" y="2370431"/>
                <a:chExt cx="1715069" cy="928688"/>
              </a:xfrm>
            </p:grpSpPr>
            <p:sp>
              <p:nvSpPr>
                <p:cNvPr id="8" name="圓角矩形圖說文字 7"/>
                <p:cNvSpPr/>
                <p:nvPr/>
              </p:nvSpPr>
              <p:spPr>
                <a:xfrm>
                  <a:off x="8645808" y="2370431"/>
                  <a:ext cx="1574800" cy="928688"/>
                </a:xfrm>
                <a:prstGeom prst="wedgeRoundRectCallout">
                  <a:avLst>
                    <a:gd name="adj1" fmla="val -72492"/>
                    <a:gd name="adj2" fmla="val -131764"/>
                    <a:gd name="adj3" fmla="val 16667"/>
                  </a:avLst>
                </a:pr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8754146" y="2480832"/>
                  <a:ext cx="160673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 smtClean="0"/>
                    <a:t>點一下即可上傳此景點</a:t>
                  </a:r>
                  <a:endParaRPr lang="zh-TW" altLang="en-US" sz="2000" b="1" dirty="0"/>
                </a:p>
              </p:txBody>
            </p:sp>
          </p:grpSp>
        </p:grpSp>
      </p:grpSp>
      <p:grpSp>
        <p:nvGrpSpPr>
          <p:cNvPr id="24" name="群組 23"/>
          <p:cNvGrpSpPr/>
          <p:nvPr/>
        </p:nvGrpSpPr>
        <p:grpSpPr>
          <a:xfrm>
            <a:off x="6150848" y="483325"/>
            <a:ext cx="4030507" cy="6858000"/>
            <a:chOff x="6150848" y="483325"/>
            <a:chExt cx="4030507" cy="685800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0848" y="483325"/>
              <a:ext cx="3857625" cy="6858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8645808" y="844461"/>
              <a:ext cx="1535547" cy="4255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246926" y="1051337"/>
            <a:ext cx="3593265" cy="4549032"/>
            <a:chOff x="6246926" y="1051337"/>
            <a:chExt cx="3593265" cy="4549032"/>
          </a:xfrm>
        </p:grpSpPr>
        <p:sp>
          <p:nvSpPr>
            <p:cNvPr id="21" name="文字方塊 20"/>
            <p:cNvSpPr txBox="1"/>
            <p:nvPr/>
          </p:nvSpPr>
          <p:spPr>
            <a:xfrm>
              <a:off x="6246926" y="4030709"/>
              <a:ext cx="3593265" cy="156966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作品太多了？點選</a:t>
              </a:r>
              <a:r>
                <a:rPr lang="en-US" altLang="zh-TW" sz="3200" b="1" dirty="0" smtClean="0"/>
                <a:t>“</a:t>
              </a:r>
              <a:r>
                <a:rPr lang="zh-TW" altLang="en-US" sz="3200" b="1" dirty="0" smtClean="0"/>
                <a:t>上傳所有景點</a:t>
              </a:r>
              <a:r>
                <a:rPr lang="en-US" altLang="zh-TW" sz="3200" b="1" dirty="0" smtClean="0"/>
                <a:t>”</a:t>
              </a:r>
              <a:r>
                <a:rPr lang="zh-TW" altLang="en-US" sz="3200" b="1" dirty="0" smtClean="0"/>
                <a:t>一口氣全部上傳吧！</a:t>
              </a:r>
              <a:endParaRPr lang="zh-TW" altLang="en-US" sz="3200" b="1" dirty="0"/>
            </a:p>
          </p:txBody>
        </p:sp>
        <p:pic>
          <p:nvPicPr>
            <p:cNvPr id="23" name="內容版面配置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415117" flipH="1">
              <a:off x="7922205" y="1051337"/>
              <a:ext cx="1447205" cy="1438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0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上傳手機暫存景</a:t>
            </a:r>
            <a:r>
              <a:rPr lang="zh-TW" altLang="en-US" sz="4000" b="1" dirty="0" smtClean="0"/>
              <a:t>點</a:t>
            </a:r>
            <a:r>
              <a:rPr lang="en-US" altLang="zh-TW" sz="4000" b="1" dirty="0" smtClean="0"/>
              <a:t>-</a:t>
            </a:r>
            <a:r>
              <a:rPr lang="zh-TW" altLang="en-US" sz="4000" b="1" dirty="0" smtClean="0"/>
              <a:t>分享到</a:t>
            </a:r>
            <a:r>
              <a:rPr lang="en-US" altLang="zh-TW" sz="4000" b="1" dirty="0" smtClean="0"/>
              <a:t>FB(8/9)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59" y="1625600"/>
            <a:ext cx="3771899" cy="6705600"/>
          </a:xfrm>
        </p:spPr>
      </p:pic>
      <p:grpSp>
        <p:nvGrpSpPr>
          <p:cNvPr id="8" name="群組 7"/>
          <p:cNvGrpSpPr/>
          <p:nvPr/>
        </p:nvGrpSpPr>
        <p:grpSpPr>
          <a:xfrm>
            <a:off x="1877959" y="1625600"/>
            <a:ext cx="4619005" cy="6858000"/>
            <a:chOff x="5879873" y="1549400"/>
            <a:chExt cx="4619005" cy="6858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9873" y="1549400"/>
              <a:ext cx="3857625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896693" y="4366262"/>
              <a:ext cx="464393" cy="4419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909710">
              <a:off x="8782971" y="4484915"/>
              <a:ext cx="1715907" cy="1715907"/>
            </a:xfrm>
            <a:prstGeom prst="rect">
              <a:avLst/>
            </a:prstGeom>
          </p:spPr>
        </p:pic>
      </p:grpSp>
      <p:grpSp>
        <p:nvGrpSpPr>
          <p:cNvPr id="12" name="群組 11"/>
          <p:cNvGrpSpPr/>
          <p:nvPr/>
        </p:nvGrpSpPr>
        <p:grpSpPr>
          <a:xfrm>
            <a:off x="5245716" y="1013462"/>
            <a:ext cx="5536680" cy="6858000"/>
            <a:chOff x="5245716" y="1013462"/>
            <a:chExt cx="5536680" cy="68580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771" y="1013462"/>
              <a:ext cx="3857625" cy="6858000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 rot="19521242">
              <a:off x="5245716" y="3488373"/>
              <a:ext cx="1914216" cy="6923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6835967" y="4769181"/>
            <a:ext cx="4006204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透過</a:t>
            </a:r>
            <a:r>
              <a:rPr lang="en-US" altLang="zh-TW" sz="4000" b="1" dirty="0" smtClean="0"/>
              <a:t>FB</a:t>
            </a:r>
            <a:r>
              <a:rPr lang="zh-TW" altLang="en-US" sz="4000" b="1" dirty="0" smtClean="0"/>
              <a:t>和好友分享你剛上</a:t>
            </a:r>
            <a:r>
              <a:rPr lang="zh-TW" altLang="en-US" sz="4000" b="1" dirty="0"/>
              <a:t>傳</a:t>
            </a:r>
            <a:r>
              <a:rPr lang="zh-TW" altLang="en-US" sz="4000" b="1" dirty="0" smtClean="0"/>
              <a:t>的傑作吧</a:t>
            </a:r>
            <a:r>
              <a:rPr lang="zh-TW" altLang="en-US" sz="4000" b="1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0287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進入文史</a:t>
            </a:r>
            <a:r>
              <a:rPr lang="zh-TW" altLang="en-US" sz="4800" b="1" dirty="0"/>
              <a:t>脈</a:t>
            </a:r>
            <a:r>
              <a:rPr lang="zh-TW" altLang="en-US" sz="4800" b="1" dirty="0" smtClean="0"/>
              <a:t>流</a:t>
            </a:r>
            <a:r>
              <a:rPr lang="zh-TW" altLang="en-US" sz="4800" b="1" dirty="0"/>
              <a:t>網</a:t>
            </a:r>
            <a:r>
              <a:rPr lang="zh-TW" altLang="en-US" sz="4800" b="1" dirty="0" smtClean="0"/>
              <a:t>站</a:t>
            </a:r>
            <a:r>
              <a:rPr lang="en-US" altLang="zh-TW" sz="4800" b="1" dirty="0" smtClean="0"/>
              <a:t>(9/9)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3134601" cy="5572624"/>
          </a:xfrm>
        </p:spPr>
      </p:pic>
      <p:sp>
        <p:nvSpPr>
          <p:cNvPr id="5" name="矩形 4"/>
          <p:cNvSpPr/>
          <p:nvPr/>
        </p:nvSpPr>
        <p:spPr>
          <a:xfrm>
            <a:off x="1983806" y="3448730"/>
            <a:ext cx="1828129" cy="404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4408877" y="424679"/>
            <a:ext cx="5797432" cy="6858000"/>
            <a:chOff x="4408877" y="424679"/>
            <a:chExt cx="5797432" cy="6858000"/>
          </a:xfrm>
        </p:grpSpPr>
        <p:grpSp>
          <p:nvGrpSpPr>
            <p:cNvPr id="8" name="群組 7"/>
            <p:cNvGrpSpPr/>
            <p:nvPr/>
          </p:nvGrpSpPr>
          <p:grpSpPr>
            <a:xfrm>
              <a:off x="4408877" y="424679"/>
              <a:ext cx="5797432" cy="6858000"/>
              <a:chOff x="4408877" y="424679"/>
              <a:chExt cx="5797432" cy="685800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8684" y="424679"/>
                <a:ext cx="3857625" cy="6858000"/>
              </a:xfrm>
              <a:prstGeom prst="rect">
                <a:avLst/>
              </a:prstGeom>
            </p:spPr>
          </p:pic>
          <p:sp>
            <p:nvSpPr>
              <p:cNvPr id="7" name="向右箭號 6"/>
              <p:cNvSpPr/>
              <p:nvPr/>
            </p:nvSpPr>
            <p:spPr>
              <a:xfrm rot="20421936">
                <a:off x="4408877" y="2839833"/>
                <a:ext cx="1802675" cy="8816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6742610" y="5238205"/>
              <a:ext cx="3315790" cy="95410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/>
                <a:t>更多的資訊，都在文史</a:t>
              </a:r>
              <a:r>
                <a:rPr lang="zh-TW" altLang="en-US" sz="2800" b="1" dirty="0"/>
                <a:t>脈</a:t>
              </a:r>
              <a:r>
                <a:rPr lang="zh-TW" altLang="en-US" sz="2800" b="1" dirty="0" smtClean="0"/>
                <a:t>流官方網站</a:t>
              </a:r>
              <a:r>
                <a:rPr lang="zh-TW" altLang="en-US" sz="2800" b="1" dirty="0"/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66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2466" y="3196046"/>
            <a:ext cx="8596668" cy="1320800"/>
          </a:xfrm>
        </p:spPr>
        <p:txBody>
          <a:bodyPr>
            <a:noAutofit/>
          </a:bodyPr>
          <a:lstStyle/>
          <a:p>
            <a:r>
              <a:rPr lang="zh-TW" altLang="en-US" sz="8000" b="1" dirty="0" smtClean="0"/>
              <a:t>報告完畢</a:t>
            </a:r>
            <a:r>
              <a:rPr lang="en-US" altLang="zh-TW" sz="8000" b="1" dirty="0" smtClean="0"/>
              <a:t/>
            </a:r>
            <a:br>
              <a:rPr lang="en-US" altLang="zh-TW" sz="8000" b="1" dirty="0" smtClean="0"/>
            </a:br>
            <a:r>
              <a:rPr lang="zh-TW" altLang="en-US" sz="8000" b="1" dirty="0" smtClean="0"/>
              <a:t>感謝您的</a:t>
            </a:r>
            <a:r>
              <a:rPr lang="zh-TW" altLang="en-US" sz="8000" b="1" dirty="0"/>
              <a:t>觀看</a:t>
            </a:r>
          </a:p>
        </p:txBody>
      </p:sp>
    </p:spTree>
    <p:extLst>
      <p:ext uri="{BB962C8B-B14F-4D97-AF65-F5344CB8AC3E}">
        <p14:creationId xmlns:p14="http://schemas.microsoft.com/office/powerpoint/2010/main" val="12543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3465" y="448503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下載</a:t>
            </a:r>
            <a:r>
              <a:rPr lang="en-US" altLang="zh-TW" sz="5400" b="1" dirty="0"/>
              <a:t>DEH </a:t>
            </a:r>
            <a:r>
              <a:rPr lang="en-US" altLang="zh-TW" sz="5400" b="1" dirty="0" smtClean="0"/>
              <a:t>Audio(2/3)</a:t>
            </a:r>
            <a:endParaRPr lang="zh-TW" altLang="en-US" sz="5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5600"/>
            <a:ext cx="3633409" cy="6459395"/>
          </a:xfrm>
        </p:spPr>
      </p:pic>
      <p:sp>
        <p:nvSpPr>
          <p:cNvPr id="6" name="矩形 5"/>
          <p:cNvSpPr/>
          <p:nvPr/>
        </p:nvSpPr>
        <p:spPr>
          <a:xfrm>
            <a:off x="583465" y="2946400"/>
            <a:ext cx="3821146" cy="8621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975668" y="2825929"/>
            <a:ext cx="3709089" cy="6593936"/>
            <a:chOff x="8482911" y="1795859"/>
            <a:chExt cx="3709089" cy="65939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911" y="1795859"/>
              <a:ext cx="3709089" cy="659393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672615" y="4676772"/>
              <a:ext cx="1443705" cy="4833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4975801" y="1625600"/>
            <a:ext cx="4811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 smtClean="0"/>
              <a:t>選擇 </a:t>
            </a:r>
            <a:r>
              <a:rPr lang="en-US" altLang="zh-TW" sz="3600" dirty="0" smtClean="0"/>
              <a:t>”</a:t>
            </a:r>
            <a:r>
              <a:rPr lang="en-US" altLang="zh-TW" sz="3600" dirty="0" smtClean="0">
                <a:solidFill>
                  <a:srgbClr val="C00000"/>
                </a:solidFill>
              </a:rPr>
              <a:t>DEH Audio</a:t>
            </a:r>
            <a:r>
              <a:rPr lang="en-US" altLang="zh-TW" sz="3600" dirty="0" smtClean="0"/>
              <a:t>”</a:t>
            </a:r>
          </a:p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點選安裝</a:t>
            </a:r>
            <a:endParaRPr lang="zh-TW" altLang="en-US" sz="3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795074" y="3085086"/>
            <a:ext cx="89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solidFill>
                  <a:srgbClr val="FF0000"/>
                </a:solidFill>
              </a:rPr>
              <a:t>1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84757" y="5180124"/>
            <a:ext cx="89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2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51686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下載</a:t>
            </a:r>
            <a:r>
              <a:rPr lang="en-US" altLang="zh-TW" sz="5400" b="1" dirty="0"/>
              <a:t>DEH </a:t>
            </a:r>
            <a:r>
              <a:rPr lang="en-US" altLang="zh-TW" sz="5400" b="1" dirty="0" smtClean="0"/>
              <a:t>Audio(3/3</a:t>
            </a:r>
            <a:r>
              <a:rPr lang="en-US" altLang="zh-TW" sz="5400" b="1" dirty="0"/>
              <a:t>)</a:t>
            </a:r>
            <a:endParaRPr lang="zh-TW" altLang="en-US" sz="5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8" y="1473200"/>
            <a:ext cx="3427660" cy="6093619"/>
          </a:xfrm>
        </p:spPr>
      </p:pic>
      <p:sp>
        <p:nvSpPr>
          <p:cNvPr id="5" name="矩形 4"/>
          <p:cNvSpPr/>
          <p:nvPr/>
        </p:nvSpPr>
        <p:spPr>
          <a:xfrm>
            <a:off x="3261838" y="4125119"/>
            <a:ext cx="1613635" cy="493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32868" y="4618968"/>
            <a:ext cx="5168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安裝完成！</a:t>
            </a:r>
            <a:endParaRPr lang="en-US" altLang="zh-TW" sz="3200" dirty="0" smtClean="0"/>
          </a:p>
          <a:p>
            <a:r>
              <a:rPr lang="zh-TW" altLang="en-US" sz="3200" dirty="0" smtClean="0"/>
              <a:t>點選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“</a:t>
            </a:r>
            <a:r>
              <a:rPr lang="zh-TW" altLang="en-US" sz="3200" dirty="0" smtClean="0"/>
              <a:t>開啟</a:t>
            </a:r>
            <a:r>
              <a:rPr lang="en-US" altLang="zh-TW" sz="3200" dirty="0" smtClean="0"/>
              <a:t>”</a:t>
            </a:r>
            <a:r>
              <a:rPr lang="zh-TW" altLang="en-US" sz="3200" dirty="0" smtClean="0"/>
              <a:t> 開始導覽體驗！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568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zh-TW" altLang="en-US" sz="6000" b="1" dirty="0"/>
              <a:t>聲音景點導覽</a:t>
            </a:r>
            <a:br>
              <a:rPr lang="zh-TW" altLang="en-US" sz="6000" b="1" dirty="0"/>
            </a:br>
            <a:endParaRPr lang="zh-TW" altLang="en-US" sz="60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7" y="840581"/>
            <a:ext cx="3641973" cy="6474620"/>
          </a:xfrm>
        </p:spPr>
      </p:pic>
      <p:sp>
        <p:nvSpPr>
          <p:cNvPr id="5" name="文字方塊 4"/>
          <p:cNvSpPr txBox="1"/>
          <p:nvPr/>
        </p:nvSpPr>
        <p:spPr>
          <a:xfrm>
            <a:off x="494211" y="2452975"/>
            <a:ext cx="60241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從這裡開始</a:t>
            </a:r>
            <a:r>
              <a:rPr lang="zh-TW" altLang="en-US" sz="4400" dirty="0"/>
              <a:t>！</a:t>
            </a:r>
            <a:endParaRPr lang="en-US" altLang="zh-TW" sz="4400" dirty="0" smtClean="0"/>
          </a:p>
          <a:p>
            <a:r>
              <a:rPr lang="zh-TW" altLang="en-US" sz="4400" dirty="0" smtClean="0"/>
              <a:t>點選按鈕體驗導覽功能！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464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/>
              <a:t>開啟</a:t>
            </a:r>
            <a:r>
              <a:rPr lang="en-US" altLang="zh-TW" sz="4800" b="1" dirty="0" smtClean="0"/>
              <a:t>GPS(1/2)</a:t>
            </a:r>
            <a:endParaRPr lang="zh-TW" altLang="en-US" sz="4800" b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510988"/>
            <a:ext cx="3857625" cy="6858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272988" y="2638611"/>
            <a:ext cx="6355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讓</a:t>
            </a:r>
            <a:r>
              <a:rPr lang="en-US" altLang="zh-TW" sz="3600" dirty="0" smtClean="0"/>
              <a:t>GPS</a:t>
            </a:r>
            <a:r>
              <a:rPr lang="zh-TW" altLang="en-US" sz="3600" dirty="0" smtClean="0"/>
              <a:t>更精確地</a:t>
            </a:r>
            <a:endParaRPr lang="en-US" altLang="zh-TW" sz="3600" dirty="0" smtClean="0"/>
          </a:p>
          <a:p>
            <a:r>
              <a:rPr lang="zh-TW" altLang="en-US" sz="3600" dirty="0" smtClean="0"/>
              <a:t>找到你在哪裡！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49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/>
              <a:t>開啟</a:t>
            </a:r>
            <a:r>
              <a:rPr lang="en-US" altLang="zh-TW" sz="4800" b="1" dirty="0" smtClean="0"/>
              <a:t>GPS(2/2</a:t>
            </a:r>
            <a:r>
              <a:rPr lang="en-US" altLang="zh-TW" sz="4800" b="1" dirty="0"/>
              <a:t>)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49400"/>
            <a:ext cx="3525600" cy="62677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06" y="533400"/>
            <a:ext cx="3857625" cy="6858000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609600" y="2768025"/>
            <a:ext cx="6097511" cy="2400423"/>
            <a:chOff x="609600" y="2768025"/>
            <a:chExt cx="6097511" cy="2400423"/>
          </a:xfrm>
        </p:grpSpPr>
        <p:grpSp>
          <p:nvGrpSpPr>
            <p:cNvPr id="15" name="群組 14"/>
            <p:cNvGrpSpPr/>
            <p:nvPr/>
          </p:nvGrpSpPr>
          <p:grpSpPr>
            <a:xfrm>
              <a:off x="609600" y="2768025"/>
              <a:ext cx="6015317" cy="2400423"/>
              <a:chOff x="609600" y="2768025"/>
              <a:chExt cx="6015317" cy="2400423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609600" y="2768025"/>
                <a:ext cx="3684494" cy="584775"/>
                <a:chOff x="1345616" y="3411065"/>
                <a:chExt cx="2515184" cy="5847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345616" y="3533033"/>
                  <a:ext cx="2515184" cy="404949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文字方塊 8"/>
                <p:cNvSpPr txBox="1"/>
                <p:nvPr/>
              </p:nvSpPr>
              <p:spPr>
                <a:xfrm>
                  <a:off x="3098800" y="3411065"/>
                  <a:ext cx="7620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3200" b="1" dirty="0" smtClean="0">
                      <a:solidFill>
                        <a:srgbClr val="FF0000"/>
                      </a:solidFill>
                    </a:rPr>
                    <a:t>1</a:t>
                  </a:r>
                  <a:endParaRPr lang="zh-TW" altLang="en-US" sz="32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3" name="圓角矩形圖說文字 12"/>
              <p:cNvSpPr/>
              <p:nvPr/>
            </p:nvSpPr>
            <p:spPr>
              <a:xfrm>
                <a:off x="4294094" y="4157258"/>
                <a:ext cx="2330823" cy="1011190"/>
              </a:xfrm>
              <a:prstGeom prst="wedgeRoundRectCallout">
                <a:avLst>
                  <a:gd name="adj1" fmla="val -53899"/>
                  <a:gd name="adj2" fmla="val -135508"/>
                  <a:gd name="adj3" fmla="val 16667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文字方塊 13"/>
            <p:cNvSpPr txBox="1"/>
            <p:nvPr/>
          </p:nvSpPr>
          <p:spPr>
            <a:xfrm>
              <a:off x="4421111" y="4339687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 smtClean="0"/>
                <a:t>進入</a:t>
              </a:r>
              <a:r>
                <a:rPr lang="en-US" altLang="zh-TW" b="1" dirty="0" smtClean="0"/>
                <a:t>”</a:t>
              </a:r>
              <a:r>
                <a:rPr lang="zh-TW" altLang="en-US" b="1" dirty="0" smtClean="0"/>
                <a:t>設定</a:t>
              </a:r>
              <a:r>
                <a:rPr lang="en-US" altLang="zh-TW" b="1" dirty="0" smtClean="0"/>
                <a:t>”</a:t>
              </a:r>
              <a:br>
                <a:rPr lang="en-US" altLang="zh-TW" b="1" dirty="0" smtClean="0"/>
              </a:br>
              <a:r>
                <a:rPr lang="zh-TW" altLang="en-US" b="1" dirty="0" smtClean="0"/>
                <a:t>選取</a:t>
              </a:r>
              <a:r>
                <a:rPr lang="en-US" altLang="zh-TW" b="1" dirty="0" smtClean="0"/>
                <a:t>“</a:t>
              </a:r>
              <a:r>
                <a:rPr lang="zh-TW" altLang="en-US" b="1" dirty="0" smtClean="0"/>
                <a:t>位置資訊存取</a:t>
              </a:r>
              <a:r>
                <a:rPr lang="en-US" altLang="zh-TW" b="1" dirty="0" smtClean="0"/>
                <a:t>”</a:t>
              </a:r>
              <a:endParaRPr lang="zh-TW" altLang="en-US" b="1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445894" y="1301319"/>
            <a:ext cx="3747377" cy="2095788"/>
            <a:chOff x="8243215" y="1257012"/>
            <a:chExt cx="3747377" cy="2095788"/>
          </a:xfrm>
        </p:grpSpPr>
        <p:grpSp>
          <p:nvGrpSpPr>
            <p:cNvPr id="10" name="群組 9"/>
            <p:cNvGrpSpPr/>
            <p:nvPr/>
          </p:nvGrpSpPr>
          <p:grpSpPr>
            <a:xfrm>
              <a:off x="10336305" y="1257012"/>
              <a:ext cx="1654287" cy="907917"/>
              <a:chOff x="1345616" y="3030065"/>
              <a:chExt cx="2515184" cy="90791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345616" y="3533033"/>
                <a:ext cx="2515184" cy="4049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098800" y="3030065"/>
                <a:ext cx="76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0000"/>
                    </a:solidFill>
                  </a:rPr>
                  <a:t>2</a:t>
                </a:r>
                <a:endParaRPr lang="zh-TW" altLang="en-US" sz="3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圓角矩形圖說文字 16"/>
            <p:cNvSpPr/>
            <p:nvPr/>
          </p:nvSpPr>
          <p:spPr>
            <a:xfrm>
              <a:off x="8243215" y="2586872"/>
              <a:ext cx="1668947" cy="765928"/>
            </a:xfrm>
            <a:prstGeom prst="wedgeRoundRectCallout">
              <a:avLst>
                <a:gd name="adj1" fmla="val 86100"/>
                <a:gd name="adj2" fmla="val -112458"/>
                <a:gd name="adj3" fmla="val 16667"/>
              </a:avLst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243215" y="2739003"/>
              <a:ext cx="1616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/>
                <a:t>點選</a:t>
              </a:r>
              <a:r>
                <a:rPr lang="en-US" altLang="zh-TW" sz="2400" b="1" dirty="0" smtClean="0"/>
                <a:t>”</a:t>
              </a:r>
              <a:r>
                <a:rPr lang="zh-TW" altLang="en-US" sz="2400" b="1" dirty="0" smtClean="0"/>
                <a:t>開啟</a:t>
              </a:r>
              <a:r>
                <a:rPr lang="en-US" altLang="zh-TW" sz="2400" b="1" dirty="0" smtClean="0"/>
                <a:t>”</a:t>
              </a:r>
              <a:endParaRPr lang="zh-TW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24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 smtClean="0"/>
              <a:t>選擇搜尋模式</a:t>
            </a:r>
            <a:endParaRPr lang="zh-TW" altLang="en-US" sz="66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64" y="1930400"/>
            <a:ext cx="2986335" cy="5309041"/>
          </a:xfrm>
        </p:spPr>
      </p:pic>
      <p:sp>
        <p:nvSpPr>
          <p:cNvPr id="5" name="文字方塊 4"/>
          <p:cNvSpPr txBox="1"/>
          <p:nvPr/>
        </p:nvSpPr>
        <p:spPr>
          <a:xfrm>
            <a:off x="4972329" y="3378200"/>
            <a:ext cx="5168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目前位置附近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zh-TW" altLang="en-US" sz="2800" dirty="0" smtClean="0"/>
              <a:t>依照使用者</a:t>
            </a:r>
            <a:r>
              <a:rPr lang="zh-TW" altLang="en-US" sz="2800" dirty="0" smtClean="0">
                <a:solidFill>
                  <a:srgbClr val="FF0000"/>
                </a:solidFill>
              </a:rPr>
              <a:t>目前所在位置</a:t>
            </a:r>
            <a:r>
              <a:rPr lang="zh-TW" altLang="en-US" sz="2800" dirty="0" smtClean="0"/>
              <a:t>，搜尋附近的景點</a:t>
            </a:r>
            <a:endParaRPr lang="en-US" altLang="zh-TW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/>
              <a:t>任一位</a:t>
            </a:r>
            <a:r>
              <a:rPr lang="zh-TW" altLang="en-US" sz="2800" b="1" dirty="0"/>
              <a:t>置</a:t>
            </a:r>
            <a:r>
              <a:rPr lang="zh-TW" altLang="en-US" sz="2800" b="1" dirty="0" smtClean="0"/>
              <a:t>附近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zh-TW" altLang="en-US" sz="2800" dirty="0" smtClean="0"/>
              <a:t>依照使用者在地圖上</a:t>
            </a:r>
            <a:r>
              <a:rPr lang="zh-TW" altLang="en-US" sz="2800" dirty="0" smtClean="0">
                <a:solidFill>
                  <a:srgbClr val="FF0000"/>
                </a:solidFill>
              </a:rPr>
              <a:t>點選位置</a:t>
            </a:r>
            <a:r>
              <a:rPr lang="zh-TW" altLang="en-US" sz="2800" dirty="0" smtClean="0"/>
              <a:t>，搜尋附近的景點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6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513</TotalTime>
  <Words>814</Words>
  <Application>Microsoft Office PowerPoint</Application>
  <PresentationFormat>寬螢幕</PresentationFormat>
  <Paragraphs>150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微軟正黑體</vt:lpstr>
      <vt:lpstr>新細明體</vt:lpstr>
      <vt:lpstr>Arial</vt:lpstr>
      <vt:lpstr>Trebuchet MS</vt:lpstr>
      <vt:lpstr>Wingdings 3</vt:lpstr>
      <vt:lpstr>多面向</vt:lpstr>
      <vt:lpstr>DEH Audio 使用說明手冊</vt:lpstr>
      <vt:lpstr>功能架構</vt:lpstr>
      <vt:lpstr>下載DEH Audio(1/3)</vt:lpstr>
      <vt:lpstr>下載DEH Audio(2/3)</vt:lpstr>
      <vt:lpstr>下載DEH Audio(3/3)</vt:lpstr>
      <vt:lpstr>聲音景點導覽 </vt:lpstr>
      <vt:lpstr>開啟GPS(1/2)</vt:lpstr>
      <vt:lpstr>開啟GPS(2/2)</vt:lpstr>
      <vt:lpstr>選擇搜尋模式</vt:lpstr>
      <vt:lpstr>聲音景點導覽-目前位置附近(1/9) </vt:lpstr>
      <vt:lpstr>目前位置附近(2/9)</vt:lpstr>
      <vt:lpstr>目前位置附近-景點選單(3/9)</vt:lpstr>
      <vt:lpstr>目前位置附近-景點資訊(4/9)</vt:lpstr>
      <vt:lpstr>目前位置附近-景點導覽(5/9) </vt:lpstr>
      <vt:lpstr>目前位置附近-設定為目的地(6/9) </vt:lpstr>
      <vt:lpstr>目前位置附近-設定為目的地(7/9) </vt:lpstr>
      <vt:lpstr>目前位置附近-取消目的地(8/9) </vt:lpstr>
      <vt:lpstr>目前位置附近-分享(9/9)</vt:lpstr>
      <vt:lpstr>聲音景點導覽-任一位置附近(1/2) </vt:lpstr>
      <vt:lpstr>聲音景點導覽-任一位置附近(2/2)</vt:lpstr>
      <vt:lpstr>導覽選單(1/4)</vt:lpstr>
      <vt:lpstr>導覽選單-我的景點(2/4)</vt:lpstr>
      <vt:lpstr>說明指引畫面(3/4)</vt:lpstr>
      <vt:lpstr>導覽選單-聲音景點製作(4/4)</vt:lpstr>
      <vt:lpstr>聲音景點製作(1/9)</vt:lpstr>
      <vt:lpstr>製作聲音景點選單(2/9)</vt:lpstr>
      <vt:lpstr>錄製聲音景點(3/9)</vt:lpstr>
      <vt:lpstr>手動定位(4/9)</vt:lpstr>
      <vt:lpstr>錄製導覽解說(5/9)</vt:lpstr>
      <vt:lpstr>修改/刪除景點(6/9)</vt:lpstr>
      <vt:lpstr>上傳手機暫存景點(7/9)</vt:lpstr>
      <vt:lpstr>上傳手機暫存景點-分享到FB(8/9)</vt:lpstr>
      <vt:lpstr>進入文史脈流網站(9/9)</vt:lpstr>
      <vt:lpstr>報告完畢 感謝您的觀看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潘聖元</dc:creator>
  <cp:lastModifiedBy>黃崇明</cp:lastModifiedBy>
  <cp:revision>81</cp:revision>
  <dcterms:created xsi:type="dcterms:W3CDTF">2015-03-11T12:17:06Z</dcterms:created>
  <dcterms:modified xsi:type="dcterms:W3CDTF">2015-05-12T10:29:21Z</dcterms:modified>
</cp:coreProperties>
</file>